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317" r:id="rId2"/>
    <p:sldId id="3318" r:id="rId3"/>
    <p:sldId id="3286" r:id="rId4"/>
    <p:sldId id="3260" r:id="rId5"/>
    <p:sldId id="3288" r:id="rId6"/>
    <p:sldId id="3321" r:id="rId7"/>
    <p:sldId id="3261" r:id="rId8"/>
    <p:sldId id="3285" r:id="rId9"/>
    <p:sldId id="3320" r:id="rId10"/>
    <p:sldId id="3270" r:id="rId11"/>
    <p:sldId id="3292" r:id="rId12"/>
    <p:sldId id="3273" r:id="rId13"/>
    <p:sldId id="3307" r:id="rId14"/>
    <p:sldId id="3306" r:id="rId15"/>
    <p:sldId id="3305" r:id="rId16"/>
    <p:sldId id="3315" r:id="rId17"/>
    <p:sldId id="3298" r:id="rId18"/>
    <p:sldId id="3299" r:id="rId19"/>
    <p:sldId id="3300" r:id="rId20"/>
    <p:sldId id="3314" r:id="rId21"/>
    <p:sldId id="3302" r:id="rId22"/>
    <p:sldId id="3301" r:id="rId23"/>
    <p:sldId id="3296" r:id="rId24"/>
    <p:sldId id="3313" r:id="rId25"/>
    <p:sldId id="3316" r:id="rId26"/>
    <p:sldId id="275" r:id="rId27"/>
    <p:sldId id="3287" r:id="rId28"/>
    <p:sldId id="3319"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0EFEE"/>
    <a:srgbClr val="F6C6AD"/>
    <a:srgbClr val="156082"/>
    <a:srgbClr val="FFD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CDCFA-CC53-084B-8E5B-D18813F4521C}" v="1" dt="2026-01-26T10:40:42.10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40"/>
    <p:restoredTop sz="94315"/>
  </p:normalViewPr>
  <p:slideViewPr>
    <p:cSldViewPr snapToGrid="0">
      <p:cViewPr varScale="1">
        <p:scale>
          <a:sx n="46" d="100"/>
          <a:sy n="46" d="100"/>
        </p:scale>
        <p:origin x="192" y="1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án  Moro" userId="S::amoro@rx2center.com::0fd9edde-1f6e-4f15-a28e-94ccfefc1157" providerId="AD" clId="Web-{385D7D1F-8510-4BA5-3495-283596276DCE}"/>
    <pc:docChg chg="modSld">
      <pc:chgData name="Adrián  Moro" userId="S::amoro@rx2center.com::0fd9edde-1f6e-4f15-a28e-94ccfefc1157" providerId="AD" clId="Web-{385D7D1F-8510-4BA5-3495-283596276DCE}" dt="2026-01-23T10:27:14.680" v="0" actId="1076"/>
      <pc:docMkLst>
        <pc:docMk/>
      </pc:docMkLst>
      <pc:sldChg chg="modSp">
        <pc:chgData name="Adrián  Moro" userId="S::amoro@rx2center.com::0fd9edde-1f6e-4f15-a28e-94ccfefc1157" providerId="AD" clId="Web-{385D7D1F-8510-4BA5-3495-283596276DCE}" dt="2026-01-23T10:27:14.680" v="0" actId="1076"/>
        <pc:sldMkLst>
          <pc:docMk/>
          <pc:sldMk cId="2733967491" sldId="3307"/>
        </pc:sldMkLst>
      </pc:sldChg>
    </pc:docChg>
  </pc:docChgLst>
  <pc:docChgLst>
    <pc:chgData name="Adrián  Moro" userId="0fd9edde-1f6e-4f15-a28e-94ccfefc1157" providerId="ADAL" clId="{2A529714-1FF1-40A7-9A1F-48AB6AB4781F}"/>
    <pc:docChg chg="custSel modSld sldOrd">
      <pc:chgData name="Adrián  Moro" userId="0fd9edde-1f6e-4f15-a28e-94ccfefc1157" providerId="ADAL" clId="{2A529714-1FF1-40A7-9A1F-48AB6AB4781F}" dt="2026-01-23T11:36:07.755" v="37" actId="1076"/>
      <pc:docMkLst>
        <pc:docMk/>
      </pc:docMkLst>
      <pc:sldChg chg="delSp modSp mod">
        <pc:chgData name="Adrián  Moro" userId="0fd9edde-1f6e-4f15-a28e-94ccfefc1157" providerId="ADAL" clId="{2A529714-1FF1-40A7-9A1F-48AB6AB4781F}" dt="2026-01-23T11:36:07.755" v="37" actId="1076"/>
        <pc:sldMkLst>
          <pc:docMk/>
          <pc:sldMk cId="3780200471" sldId="3306"/>
        </pc:sldMkLst>
        <pc:graphicFrameChg chg="mod">
          <ac:chgData name="Adrián  Moro" userId="0fd9edde-1f6e-4f15-a28e-94ccfefc1157" providerId="ADAL" clId="{2A529714-1FF1-40A7-9A1F-48AB6AB4781F}" dt="2026-01-23T11:36:07.755" v="37" actId="1076"/>
          <ac:graphicFrameMkLst>
            <pc:docMk/>
            <pc:sldMk cId="3780200471" sldId="3306"/>
            <ac:graphicFrameMk id="3" creationId="{4E1B8BFE-22A0-FEB6-D994-23CC0ECB91D3}"/>
          </ac:graphicFrameMkLst>
        </pc:graphicFrameChg>
      </pc:sldChg>
      <pc:sldChg chg="delSp modSp mod ord">
        <pc:chgData name="Adrián  Moro" userId="0fd9edde-1f6e-4f15-a28e-94ccfefc1157" providerId="ADAL" clId="{2A529714-1FF1-40A7-9A1F-48AB6AB4781F}" dt="2026-01-23T11:35:39.886" v="32"/>
        <pc:sldMkLst>
          <pc:docMk/>
          <pc:sldMk cId="2733967491" sldId="3307"/>
        </pc:sldMkLst>
        <pc:graphicFrameChg chg="mod">
          <ac:chgData name="Adrián  Moro" userId="0fd9edde-1f6e-4f15-a28e-94ccfefc1157" providerId="ADAL" clId="{2A529714-1FF1-40A7-9A1F-48AB6AB4781F}" dt="2026-01-23T11:35:39.886" v="32"/>
          <ac:graphicFrameMkLst>
            <pc:docMk/>
            <pc:sldMk cId="2733967491" sldId="3307"/>
            <ac:graphicFrameMk id="3" creationId="{DCDA13F9-70F6-EDDE-39DB-93F1D0FCE2C4}"/>
          </ac:graphicFrameMkLst>
        </pc:graphicFrameChg>
      </pc:sldChg>
    </pc:docChg>
  </pc:docChgLst>
  <pc:docChgLst>
    <pc:chgData name="Pedro Moreno" userId="a2609bb0-50bd-45c0-9f35-f133f0c7e31b" providerId="ADAL" clId="{B3FD3D69-9E94-583D-AB21-F14A87682349}"/>
    <pc:docChg chg="modSld">
      <pc:chgData name="Pedro Moreno" userId="a2609bb0-50bd-45c0-9f35-f133f0c7e31b" providerId="ADAL" clId="{B3FD3D69-9E94-583D-AB21-F14A87682349}" dt="2026-01-23T10:32:22.811" v="18"/>
      <pc:docMkLst>
        <pc:docMk/>
      </pc:docMkLst>
      <pc:sldChg chg="modSp">
        <pc:chgData name="Pedro Moreno" userId="a2609bb0-50bd-45c0-9f35-f133f0c7e31b" providerId="ADAL" clId="{B3FD3D69-9E94-583D-AB21-F14A87682349}" dt="2026-01-23T10:32:22.811" v="18"/>
        <pc:sldMkLst>
          <pc:docMk/>
          <pc:sldMk cId="2733967491" sldId="3307"/>
        </pc:sldMkLst>
      </pc:sldChg>
    </pc:docChg>
  </pc:docChgLst>
  <pc:docChgLst>
    <pc:chgData name="Mireia Serna Pujol" userId="d3a18d39-a0b0-4764-ba2e-837f16eb1667" providerId="ADAL" clId="{0F0DEF76-7128-537C-8909-6E5DF0DC46E8}"/>
    <pc:docChg chg="undo custSel addSld delSld modSld">
      <pc:chgData name="Mireia Serna Pujol" userId="d3a18d39-a0b0-4764-ba2e-837f16eb1667" providerId="ADAL" clId="{0F0DEF76-7128-537C-8909-6E5DF0DC46E8}" dt="2026-01-26T10:40:42.104" v="366" actId="767"/>
      <pc:docMkLst>
        <pc:docMk/>
      </pc:docMkLst>
      <pc:sldChg chg="add del">
        <pc:chgData name="Mireia Serna Pujol" userId="d3a18d39-a0b0-4764-ba2e-837f16eb1667" providerId="ADAL" clId="{0F0DEF76-7128-537C-8909-6E5DF0DC46E8}" dt="2026-01-20T10:26:27.195" v="89"/>
        <pc:sldMkLst>
          <pc:docMk/>
          <pc:sldMk cId="2107292219" sldId="275"/>
        </pc:sldMkLst>
      </pc:sldChg>
      <pc:sldChg chg="addSp delSp modSp mod">
        <pc:chgData name="Mireia Serna Pujol" userId="d3a18d39-a0b0-4764-ba2e-837f16eb1667" providerId="ADAL" clId="{0F0DEF76-7128-537C-8909-6E5DF0DC46E8}" dt="2026-01-20T20:31:23.327" v="152" actId="1076"/>
        <pc:sldMkLst>
          <pc:docMk/>
          <pc:sldMk cId="1819045334" sldId="3260"/>
        </pc:sldMkLst>
        <pc:graphicFrameChg chg="add del mod modGraphic">
          <ac:chgData name="Mireia Serna Pujol" userId="d3a18d39-a0b0-4764-ba2e-837f16eb1667" providerId="ADAL" clId="{0F0DEF76-7128-537C-8909-6E5DF0DC46E8}" dt="2026-01-20T20:31:23.327" v="152" actId="1076"/>
          <ac:graphicFrameMkLst>
            <pc:docMk/>
            <pc:sldMk cId="1819045334" sldId="3260"/>
            <ac:graphicFrameMk id="3" creationId="{D695A6DF-F31F-EE12-1901-471FAEAB885D}"/>
          </ac:graphicFrameMkLst>
        </pc:graphicFrameChg>
        <pc:picChg chg="add mod">
          <ac:chgData name="Mireia Serna Pujol" userId="d3a18d39-a0b0-4764-ba2e-837f16eb1667" providerId="ADAL" clId="{0F0DEF76-7128-537C-8909-6E5DF0DC46E8}" dt="2026-01-20T10:21:49.451" v="40"/>
          <ac:picMkLst>
            <pc:docMk/>
            <pc:sldMk cId="1819045334" sldId="3260"/>
            <ac:picMk id="4" creationId="{94B87133-039D-2103-8A38-B2347131F68B}"/>
          </ac:picMkLst>
        </pc:picChg>
      </pc:sldChg>
      <pc:sldChg chg="addSp delSp modSp mod">
        <pc:chgData name="Mireia Serna Pujol" userId="d3a18d39-a0b0-4764-ba2e-837f16eb1667" providerId="ADAL" clId="{0F0DEF76-7128-537C-8909-6E5DF0DC46E8}" dt="2026-01-20T10:21:54.308" v="44"/>
        <pc:sldMkLst>
          <pc:docMk/>
          <pc:sldMk cId="2161544294" sldId="3261"/>
        </pc:sldMkLst>
        <pc:picChg chg="add mod">
          <ac:chgData name="Mireia Serna Pujol" userId="d3a18d39-a0b0-4764-ba2e-837f16eb1667" providerId="ADAL" clId="{0F0DEF76-7128-537C-8909-6E5DF0DC46E8}" dt="2026-01-20T10:21:54.308" v="44"/>
          <ac:picMkLst>
            <pc:docMk/>
            <pc:sldMk cId="2161544294" sldId="3261"/>
            <ac:picMk id="4" creationId="{44D2AEB1-8BD6-21D5-780E-8D758C2F2947}"/>
          </ac:picMkLst>
        </pc:picChg>
      </pc:sldChg>
      <pc:sldChg chg="addSp delSp modSp mod">
        <pc:chgData name="Mireia Serna Pujol" userId="d3a18d39-a0b0-4764-ba2e-837f16eb1667" providerId="ADAL" clId="{0F0DEF76-7128-537C-8909-6E5DF0DC46E8}" dt="2026-01-20T20:31:29.954" v="153" actId="14100"/>
        <pc:sldMkLst>
          <pc:docMk/>
          <pc:sldMk cId="1942251852" sldId="3270"/>
        </pc:sldMkLst>
        <pc:graphicFrameChg chg="mod modGraphic">
          <ac:chgData name="Mireia Serna Pujol" userId="d3a18d39-a0b0-4764-ba2e-837f16eb1667" providerId="ADAL" clId="{0F0DEF76-7128-537C-8909-6E5DF0DC46E8}" dt="2026-01-20T20:31:29.954" v="153" actId="14100"/>
          <ac:graphicFrameMkLst>
            <pc:docMk/>
            <pc:sldMk cId="1942251852" sldId="3270"/>
            <ac:graphicFrameMk id="4" creationId="{6FC67426-6DBC-71D0-EA16-7A627571E711}"/>
          </ac:graphicFrameMkLst>
        </pc:graphicFrameChg>
        <pc:picChg chg="add mod">
          <ac:chgData name="Mireia Serna Pujol" userId="d3a18d39-a0b0-4764-ba2e-837f16eb1667" providerId="ADAL" clId="{0F0DEF76-7128-537C-8909-6E5DF0DC46E8}" dt="2026-01-20T10:22:00.088" v="48"/>
          <ac:picMkLst>
            <pc:docMk/>
            <pc:sldMk cId="1942251852" sldId="3270"/>
            <ac:picMk id="3" creationId="{9D47543D-DFA1-E154-8702-0A04540E0C0E}"/>
          </ac:picMkLst>
        </pc:picChg>
        <pc:picChg chg="add mod">
          <ac:chgData name="Mireia Serna Pujol" userId="d3a18d39-a0b0-4764-ba2e-837f16eb1667" providerId="ADAL" clId="{0F0DEF76-7128-537C-8909-6E5DF0DC46E8}" dt="2026-01-20T20:14:25.239" v="138" actId="1076"/>
          <ac:picMkLst>
            <pc:docMk/>
            <pc:sldMk cId="1942251852" sldId="3270"/>
            <ac:picMk id="7" creationId="{F48E3E35-F715-70B6-4C01-C12418C3C955}"/>
          </ac:picMkLst>
        </pc:picChg>
      </pc:sldChg>
      <pc:sldChg chg="addSp delSp modSp mod">
        <pc:chgData name="Mireia Serna Pujol" userId="d3a18d39-a0b0-4764-ba2e-837f16eb1667" providerId="ADAL" clId="{0F0DEF76-7128-537C-8909-6E5DF0DC46E8}" dt="2026-01-20T10:22:18.126" v="55"/>
        <pc:sldMkLst>
          <pc:docMk/>
          <pc:sldMk cId="863908498" sldId="3273"/>
        </pc:sldMkLst>
        <pc:picChg chg="add mod">
          <ac:chgData name="Mireia Serna Pujol" userId="d3a18d39-a0b0-4764-ba2e-837f16eb1667" providerId="ADAL" clId="{0F0DEF76-7128-537C-8909-6E5DF0DC46E8}" dt="2026-01-20T10:22:05.365" v="52"/>
          <ac:picMkLst>
            <pc:docMk/>
            <pc:sldMk cId="863908498" sldId="3273"/>
            <ac:picMk id="5" creationId="{919D1D38-9621-465B-2FCB-9E150F933ABB}"/>
          </ac:picMkLst>
        </pc:picChg>
        <pc:picChg chg="add mod">
          <ac:chgData name="Mireia Serna Pujol" userId="d3a18d39-a0b0-4764-ba2e-837f16eb1667" providerId="ADAL" clId="{0F0DEF76-7128-537C-8909-6E5DF0DC46E8}" dt="2026-01-20T10:22:18.126" v="55"/>
          <ac:picMkLst>
            <pc:docMk/>
            <pc:sldMk cId="863908498" sldId="3273"/>
            <ac:picMk id="7" creationId="{A8CF2454-1C4D-09F1-D377-9CB9AAD4CF8E}"/>
          </ac:picMkLst>
        </pc:picChg>
      </pc:sldChg>
      <pc:sldChg chg="addSp delSp modSp mod">
        <pc:chgData name="Mireia Serna Pujol" userId="d3a18d39-a0b0-4764-ba2e-837f16eb1667" providerId="ADAL" clId="{0F0DEF76-7128-537C-8909-6E5DF0DC46E8}" dt="2026-01-20T11:14:04.004" v="101" actId="1076"/>
        <pc:sldMkLst>
          <pc:docMk/>
          <pc:sldMk cId="1784652309" sldId="3285"/>
        </pc:sldMkLst>
        <pc:picChg chg="add mod">
          <ac:chgData name="Mireia Serna Pujol" userId="d3a18d39-a0b0-4764-ba2e-837f16eb1667" providerId="ADAL" clId="{0F0DEF76-7128-537C-8909-6E5DF0DC46E8}" dt="2026-01-20T10:21:57.216" v="46"/>
          <ac:picMkLst>
            <pc:docMk/>
            <pc:sldMk cId="1784652309" sldId="3285"/>
            <ac:picMk id="4" creationId="{3925F685-3E7C-F12C-8C16-7CDACA8EC55B}"/>
          </ac:picMkLst>
        </pc:picChg>
        <pc:picChg chg="add mod">
          <ac:chgData name="Mireia Serna Pujol" userId="d3a18d39-a0b0-4764-ba2e-837f16eb1667" providerId="ADAL" clId="{0F0DEF76-7128-537C-8909-6E5DF0DC46E8}" dt="2026-01-20T11:14:04.004" v="101" actId="1076"/>
          <ac:picMkLst>
            <pc:docMk/>
            <pc:sldMk cId="1784652309" sldId="3285"/>
            <ac:picMk id="6" creationId="{F8BAA050-4D37-B853-5A14-3B741EC50C06}"/>
          </ac:picMkLst>
        </pc:picChg>
      </pc:sldChg>
      <pc:sldChg chg="addSp delSp modSp mod">
        <pc:chgData name="Mireia Serna Pujol" userId="d3a18d39-a0b0-4764-ba2e-837f16eb1667" providerId="ADAL" clId="{0F0DEF76-7128-537C-8909-6E5DF0DC46E8}" dt="2026-01-22T09:10:48.830" v="164" actId="14100"/>
        <pc:sldMkLst>
          <pc:docMk/>
          <pc:sldMk cId="3658643048" sldId="3286"/>
        </pc:sldMkLst>
        <pc:picChg chg="add mod">
          <ac:chgData name="Mireia Serna Pujol" userId="d3a18d39-a0b0-4764-ba2e-837f16eb1667" providerId="ADAL" clId="{0F0DEF76-7128-537C-8909-6E5DF0DC46E8}" dt="2026-01-20T10:21:47.135" v="38"/>
          <ac:picMkLst>
            <pc:docMk/>
            <pc:sldMk cId="3658643048" sldId="3286"/>
            <ac:picMk id="3" creationId="{ED4497BA-0B2F-3B84-7D84-C5C3F1EC4F11}"/>
          </ac:picMkLst>
        </pc:picChg>
        <pc:picChg chg="add mod">
          <ac:chgData name="Mireia Serna Pujol" userId="d3a18d39-a0b0-4764-ba2e-837f16eb1667" providerId="ADAL" clId="{0F0DEF76-7128-537C-8909-6E5DF0DC46E8}" dt="2026-01-22T09:10:48.830" v="164" actId="14100"/>
          <ac:picMkLst>
            <pc:docMk/>
            <pc:sldMk cId="3658643048" sldId="3286"/>
            <ac:picMk id="5" creationId="{19168407-EA67-98A1-DFAA-81F6EC389F42}"/>
          </ac:picMkLst>
        </pc:picChg>
      </pc:sldChg>
      <pc:sldChg chg="addSp delSp modSp mod">
        <pc:chgData name="Mireia Serna Pujol" userId="d3a18d39-a0b0-4764-ba2e-837f16eb1667" providerId="ADAL" clId="{0F0DEF76-7128-537C-8909-6E5DF0DC46E8}" dt="2026-01-20T10:21:51.490" v="42"/>
        <pc:sldMkLst>
          <pc:docMk/>
          <pc:sldMk cId="3966024680" sldId="3288"/>
        </pc:sldMkLst>
        <pc:picChg chg="add mod">
          <ac:chgData name="Mireia Serna Pujol" userId="d3a18d39-a0b0-4764-ba2e-837f16eb1667" providerId="ADAL" clId="{0F0DEF76-7128-537C-8909-6E5DF0DC46E8}" dt="2026-01-20T10:21:51.490" v="42"/>
          <ac:picMkLst>
            <pc:docMk/>
            <pc:sldMk cId="3966024680" sldId="3288"/>
            <ac:picMk id="4" creationId="{106D0EAD-0DAE-D3D7-4A87-8932AD634EFC}"/>
          </ac:picMkLst>
        </pc:picChg>
      </pc:sldChg>
      <pc:sldChg chg="addSp delSp modSp mod">
        <pc:chgData name="Mireia Serna Pujol" userId="d3a18d39-a0b0-4764-ba2e-837f16eb1667" providerId="ADAL" clId="{0F0DEF76-7128-537C-8909-6E5DF0DC46E8}" dt="2026-01-20T20:31:38.222" v="155" actId="1076"/>
        <pc:sldMkLst>
          <pc:docMk/>
          <pc:sldMk cId="1102835356" sldId="3292"/>
        </pc:sldMkLst>
        <pc:graphicFrameChg chg="mod modGraphic">
          <ac:chgData name="Mireia Serna Pujol" userId="d3a18d39-a0b0-4764-ba2e-837f16eb1667" providerId="ADAL" clId="{0F0DEF76-7128-537C-8909-6E5DF0DC46E8}" dt="2026-01-20T20:31:38.222" v="155" actId="1076"/>
          <ac:graphicFrameMkLst>
            <pc:docMk/>
            <pc:sldMk cId="1102835356" sldId="3292"/>
            <ac:graphicFrameMk id="3" creationId="{6E012FB1-EA75-64E4-F301-32F4485CF74A}"/>
          </ac:graphicFrameMkLst>
        </pc:graphicFrameChg>
        <pc:picChg chg="add mod">
          <ac:chgData name="Mireia Serna Pujol" userId="d3a18d39-a0b0-4764-ba2e-837f16eb1667" providerId="ADAL" clId="{0F0DEF76-7128-537C-8909-6E5DF0DC46E8}" dt="2026-01-20T10:22:02.454" v="50"/>
          <ac:picMkLst>
            <pc:docMk/>
            <pc:sldMk cId="1102835356" sldId="3292"/>
            <ac:picMk id="4" creationId="{C774E3AD-4117-2185-CA5B-DBE53D49C7DE}"/>
          </ac:picMkLst>
        </pc:picChg>
      </pc:sldChg>
      <pc:sldChg chg="addSp delSp modSp mod">
        <pc:chgData name="Mireia Serna Pujol" userId="d3a18d39-a0b0-4764-ba2e-837f16eb1667" providerId="ADAL" clId="{0F0DEF76-7128-537C-8909-6E5DF0DC46E8}" dt="2026-01-20T10:25:02.850" v="76"/>
        <pc:sldMkLst>
          <pc:docMk/>
          <pc:sldMk cId="3277177505" sldId="3298"/>
        </pc:sldMkLst>
        <pc:picChg chg="add mod">
          <ac:chgData name="Mireia Serna Pujol" userId="d3a18d39-a0b0-4764-ba2e-837f16eb1667" providerId="ADAL" clId="{0F0DEF76-7128-537C-8909-6E5DF0DC46E8}" dt="2026-01-20T10:25:02.850" v="76"/>
          <ac:picMkLst>
            <pc:docMk/>
            <pc:sldMk cId="3277177505" sldId="3298"/>
            <ac:picMk id="2" creationId="{49AC1537-CF1F-7B91-AE01-002D5ECFB5D4}"/>
          </ac:picMkLst>
        </pc:picChg>
      </pc:sldChg>
      <pc:sldChg chg="addSp delSp modSp mod">
        <pc:chgData name="Mireia Serna Pujol" userId="d3a18d39-a0b0-4764-ba2e-837f16eb1667" providerId="ADAL" clId="{0F0DEF76-7128-537C-8909-6E5DF0DC46E8}" dt="2026-01-20T10:25:10.437" v="78"/>
        <pc:sldMkLst>
          <pc:docMk/>
          <pc:sldMk cId="3706062113" sldId="3299"/>
        </pc:sldMkLst>
        <pc:picChg chg="add mod">
          <ac:chgData name="Mireia Serna Pujol" userId="d3a18d39-a0b0-4764-ba2e-837f16eb1667" providerId="ADAL" clId="{0F0DEF76-7128-537C-8909-6E5DF0DC46E8}" dt="2026-01-20T10:25:10.437" v="78"/>
          <ac:picMkLst>
            <pc:docMk/>
            <pc:sldMk cId="3706062113" sldId="3299"/>
            <ac:picMk id="5" creationId="{E0C37040-F4B4-B61C-535A-A02CF189EE44}"/>
          </ac:picMkLst>
        </pc:picChg>
      </pc:sldChg>
      <pc:sldChg chg="addSp delSp modSp mod">
        <pc:chgData name="Mireia Serna Pujol" userId="d3a18d39-a0b0-4764-ba2e-837f16eb1667" providerId="ADAL" clId="{0F0DEF76-7128-537C-8909-6E5DF0DC46E8}" dt="2026-01-20T10:25:17.584" v="80"/>
        <pc:sldMkLst>
          <pc:docMk/>
          <pc:sldMk cId="1438641811" sldId="3300"/>
        </pc:sldMkLst>
        <pc:picChg chg="add mod">
          <ac:chgData name="Mireia Serna Pujol" userId="d3a18d39-a0b0-4764-ba2e-837f16eb1667" providerId="ADAL" clId="{0F0DEF76-7128-537C-8909-6E5DF0DC46E8}" dt="2026-01-20T10:25:17.584" v="80"/>
          <ac:picMkLst>
            <pc:docMk/>
            <pc:sldMk cId="1438641811" sldId="3300"/>
            <ac:picMk id="2" creationId="{42FB6410-9C0D-9DF5-2DDF-B7FB2883163B}"/>
          </ac:picMkLst>
        </pc:picChg>
      </pc:sldChg>
      <pc:sldChg chg="addSp delSp modSp mod">
        <pc:chgData name="Mireia Serna Pujol" userId="d3a18d39-a0b0-4764-ba2e-837f16eb1667" providerId="ADAL" clId="{0F0DEF76-7128-537C-8909-6E5DF0DC46E8}" dt="2026-01-20T10:24:46.666" v="74"/>
        <pc:sldMkLst>
          <pc:docMk/>
          <pc:sldMk cId="2227491654" sldId="3305"/>
        </pc:sldMkLst>
        <pc:picChg chg="add mod">
          <ac:chgData name="Mireia Serna Pujol" userId="d3a18d39-a0b0-4764-ba2e-837f16eb1667" providerId="ADAL" clId="{0F0DEF76-7128-537C-8909-6E5DF0DC46E8}" dt="2026-01-20T10:24:22.421" v="69"/>
          <ac:picMkLst>
            <pc:docMk/>
            <pc:sldMk cId="2227491654" sldId="3305"/>
            <ac:picMk id="2" creationId="{008C7BC8-1E26-EDC6-6550-A1C2A7F79E8C}"/>
          </ac:picMkLst>
        </pc:picChg>
        <pc:picChg chg="add mod">
          <ac:chgData name="Mireia Serna Pujol" userId="d3a18d39-a0b0-4764-ba2e-837f16eb1667" providerId="ADAL" clId="{0F0DEF76-7128-537C-8909-6E5DF0DC46E8}" dt="2026-01-20T10:24:43.544" v="73"/>
          <ac:picMkLst>
            <pc:docMk/>
            <pc:sldMk cId="2227491654" sldId="3305"/>
            <ac:picMk id="3" creationId="{5BCCDF7E-F629-5236-2FCD-4321CD6A4C49}"/>
          </ac:picMkLst>
        </pc:picChg>
        <pc:picChg chg="add mod">
          <ac:chgData name="Mireia Serna Pujol" userId="d3a18d39-a0b0-4764-ba2e-837f16eb1667" providerId="ADAL" clId="{0F0DEF76-7128-537C-8909-6E5DF0DC46E8}" dt="2026-01-20T10:24:46.666" v="74"/>
          <ac:picMkLst>
            <pc:docMk/>
            <pc:sldMk cId="2227491654" sldId="3305"/>
            <ac:picMk id="4" creationId="{93C47BC8-B98B-10FC-BF49-4EE3C267078D}"/>
          </ac:picMkLst>
        </pc:picChg>
      </pc:sldChg>
      <pc:sldChg chg="addSp delSp modSp mod">
        <pc:chgData name="Mireia Serna Pujol" userId="d3a18d39-a0b0-4764-ba2e-837f16eb1667" providerId="ADAL" clId="{0F0DEF76-7128-537C-8909-6E5DF0DC46E8}" dt="2026-01-23T11:38:09.356" v="365"/>
        <pc:sldMkLst>
          <pc:docMk/>
          <pc:sldMk cId="3780200471" sldId="3306"/>
        </pc:sldMkLst>
        <pc:graphicFrameChg chg="mod">
          <ac:chgData name="Mireia Serna Pujol" userId="d3a18d39-a0b0-4764-ba2e-837f16eb1667" providerId="ADAL" clId="{0F0DEF76-7128-537C-8909-6E5DF0DC46E8}" dt="2026-01-23T11:38:09.356" v="365"/>
          <ac:graphicFrameMkLst>
            <pc:docMk/>
            <pc:sldMk cId="3780200471" sldId="3306"/>
            <ac:graphicFrameMk id="3" creationId="{4E1B8BFE-22A0-FEB6-D994-23CC0ECB91D3}"/>
          </ac:graphicFrameMkLst>
        </pc:graphicFrameChg>
        <pc:picChg chg="add mod">
          <ac:chgData name="Mireia Serna Pujol" userId="d3a18d39-a0b0-4764-ba2e-837f16eb1667" providerId="ADAL" clId="{0F0DEF76-7128-537C-8909-6E5DF0DC46E8}" dt="2026-01-20T10:24:20.662" v="68"/>
          <ac:picMkLst>
            <pc:docMk/>
            <pc:sldMk cId="3780200471" sldId="3306"/>
            <ac:picMk id="8" creationId="{9B15E292-F172-CA19-1CA6-7FD4E835463C}"/>
          </ac:picMkLst>
        </pc:picChg>
      </pc:sldChg>
      <pc:sldChg chg="addSp delSp modSp mod">
        <pc:chgData name="Mireia Serna Pujol" userId="d3a18d39-a0b0-4764-ba2e-837f16eb1667" providerId="ADAL" clId="{0F0DEF76-7128-537C-8909-6E5DF0DC46E8}" dt="2026-01-23T11:37:46.897" v="353"/>
        <pc:sldMkLst>
          <pc:docMk/>
          <pc:sldMk cId="2733967491" sldId="3307"/>
        </pc:sldMkLst>
        <pc:graphicFrameChg chg="mod">
          <ac:chgData name="Mireia Serna Pujol" userId="d3a18d39-a0b0-4764-ba2e-837f16eb1667" providerId="ADAL" clId="{0F0DEF76-7128-537C-8909-6E5DF0DC46E8}" dt="2026-01-23T11:37:46.897" v="353"/>
          <ac:graphicFrameMkLst>
            <pc:docMk/>
            <pc:sldMk cId="2733967491" sldId="3307"/>
            <ac:graphicFrameMk id="3" creationId="{DCDA13F9-70F6-EDDE-39DB-93F1D0FCE2C4}"/>
          </ac:graphicFrameMkLst>
        </pc:graphicFrameChg>
        <pc:picChg chg="add mod">
          <ac:chgData name="Mireia Serna Pujol" userId="d3a18d39-a0b0-4764-ba2e-837f16eb1667" providerId="ADAL" clId="{0F0DEF76-7128-537C-8909-6E5DF0DC46E8}" dt="2026-01-20T10:22:07.461" v="53"/>
          <ac:picMkLst>
            <pc:docMk/>
            <pc:sldMk cId="2733967491" sldId="3307"/>
            <ac:picMk id="5" creationId="{4DB49E9C-D2CA-0897-D8DD-E315458D7217}"/>
          </ac:picMkLst>
        </pc:picChg>
        <pc:picChg chg="add mod">
          <ac:chgData name="Mireia Serna Pujol" userId="d3a18d39-a0b0-4764-ba2e-837f16eb1667" providerId="ADAL" clId="{0F0DEF76-7128-537C-8909-6E5DF0DC46E8}" dt="2026-01-20T10:22:28.704" v="57"/>
          <ac:picMkLst>
            <pc:docMk/>
            <pc:sldMk cId="2733967491" sldId="3307"/>
            <ac:picMk id="7" creationId="{BDCFFC74-EDBA-5BA8-565F-1B137118A82E}"/>
          </ac:picMkLst>
        </pc:picChg>
      </pc:sldChg>
      <pc:sldChg chg="addSp delSp modSp add del mod">
        <pc:chgData name="Mireia Serna Pujol" userId="d3a18d39-a0b0-4764-ba2e-837f16eb1667" providerId="ADAL" clId="{0F0DEF76-7128-537C-8909-6E5DF0DC46E8}" dt="2026-01-20T10:26:12.374" v="87"/>
        <pc:sldMkLst>
          <pc:docMk/>
          <pc:sldMk cId="3207731466" sldId="3313"/>
        </pc:sldMkLst>
        <pc:spChg chg="mod">
          <ac:chgData name="Mireia Serna Pujol" userId="d3a18d39-a0b0-4764-ba2e-837f16eb1667" providerId="ADAL" clId="{0F0DEF76-7128-537C-8909-6E5DF0DC46E8}" dt="2026-01-20T10:25:47.202" v="81" actId="1076"/>
          <ac:spMkLst>
            <pc:docMk/>
            <pc:sldMk cId="3207731466" sldId="3313"/>
            <ac:spMk id="7" creationId="{2D932DF1-6CA9-B284-F217-9E479BC36219}"/>
          </ac:spMkLst>
        </pc:spChg>
      </pc:sldChg>
      <pc:sldChg chg="addSp modSp">
        <pc:chgData name="Mireia Serna Pujol" userId="d3a18d39-a0b0-4764-ba2e-837f16eb1667" providerId="ADAL" clId="{0F0DEF76-7128-537C-8909-6E5DF0DC46E8}" dt="2026-01-26T10:40:42.104" v="366" actId="767"/>
        <pc:sldMkLst>
          <pc:docMk/>
          <pc:sldMk cId="2513682559" sldId="3315"/>
        </pc:sldMkLst>
        <pc:spChg chg="add mod">
          <ac:chgData name="Mireia Serna Pujol" userId="d3a18d39-a0b0-4764-ba2e-837f16eb1667" providerId="ADAL" clId="{0F0DEF76-7128-537C-8909-6E5DF0DC46E8}" dt="2026-01-26T10:40:42.104" v="366" actId="767"/>
          <ac:spMkLst>
            <pc:docMk/>
            <pc:sldMk cId="2513682559" sldId="3315"/>
            <ac:spMk id="3" creationId="{11DDD671-CE0D-9A9A-5D63-C2E7557EAD40}"/>
          </ac:spMkLst>
        </pc:spChg>
      </pc:sldChg>
      <pc:sldChg chg="add del">
        <pc:chgData name="Mireia Serna Pujol" userId="d3a18d39-a0b0-4764-ba2e-837f16eb1667" providerId="ADAL" clId="{0F0DEF76-7128-537C-8909-6E5DF0DC46E8}" dt="2026-01-20T10:26:19.963" v="88"/>
        <pc:sldMkLst>
          <pc:docMk/>
          <pc:sldMk cId="3482487965" sldId="3316"/>
        </pc:sldMkLst>
      </pc:sldChg>
      <pc:sldChg chg="modSp add mod">
        <pc:chgData name="Mireia Serna Pujol" userId="d3a18d39-a0b0-4764-ba2e-837f16eb1667" providerId="ADAL" clId="{0F0DEF76-7128-537C-8909-6E5DF0DC46E8}" dt="2026-01-20T20:30:38.352" v="141" actId="1076"/>
        <pc:sldMkLst>
          <pc:docMk/>
          <pc:sldMk cId="0" sldId="3317"/>
        </pc:sldMkLst>
        <pc:spChg chg="mod">
          <ac:chgData name="Mireia Serna Pujol" userId="d3a18d39-a0b0-4764-ba2e-837f16eb1667" providerId="ADAL" clId="{0F0DEF76-7128-537C-8909-6E5DF0DC46E8}" dt="2026-01-20T10:21:33.081" v="34" actId="20577"/>
          <ac:spMkLst>
            <pc:docMk/>
            <pc:sldMk cId="0" sldId="3317"/>
            <ac:spMk id="2" creationId="{D97AECFE-9787-F491-81B4-53797BE412CC}"/>
          </ac:spMkLst>
        </pc:spChg>
        <pc:spChg chg="mod">
          <ac:chgData name="Mireia Serna Pujol" userId="d3a18d39-a0b0-4764-ba2e-837f16eb1667" providerId="ADAL" clId="{0F0DEF76-7128-537C-8909-6E5DF0DC46E8}" dt="2026-01-20T20:30:38.352" v="141" actId="1076"/>
          <ac:spMkLst>
            <pc:docMk/>
            <pc:sldMk cId="0" sldId="3317"/>
            <ac:spMk id="575" creationId="{00000000-0000-0000-0000-000000000000}"/>
          </ac:spMkLst>
        </pc:spChg>
      </pc:sldChg>
      <pc:sldChg chg="add">
        <pc:chgData name="Mireia Serna Pujol" userId="d3a18d39-a0b0-4764-ba2e-837f16eb1667" providerId="ADAL" clId="{0F0DEF76-7128-537C-8909-6E5DF0DC46E8}" dt="2026-01-20T10:21:37.313" v="35"/>
        <pc:sldMkLst>
          <pc:docMk/>
          <pc:sldMk cId="3330617806" sldId="3318"/>
        </pc:sldMkLst>
      </pc:sldChg>
      <pc:sldChg chg="add">
        <pc:chgData name="Mireia Serna Pujol" userId="d3a18d39-a0b0-4764-ba2e-837f16eb1667" providerId="ADAL" clId="{0F0DEF76-7128-537C-8909-6E5DF0DC46E8}" dt="2026-01-20T10:26:32.385" v="90"/>
        <pc:sldMkLst>
          <pc:docMk/>
          <pc:sldMk cId="4235719846" sldId="3319"/>
        </pc:sldMkLst>
      </pc:sldChg>
      <pc:sldChg chg="addSp delSp modSp add mod">
        <pc:chgData name="Mireia Serna Pujol" userId="d3a18d39-a0b0-4764-ba2e-837f16eb1667" providerId="ADAL" clId="{0F0DEF76-7128-537C-8909-6E5DF0DC46E8}" dt="2026-01-20T11:20:02.299" v="126" actId="14100"/>
        <pc:sldMkLst>
          <pc:docMk/>
          <pc:sldMk cId="283800496" sldId="3320"/>
        </pc:sldMkLst>
        <pc:spChg chg="mod">
          <ac:chgData name="Mireia Serna Pujol" userId="d3a18d39-a0b0-4764-ba2e-837f16eb1667" providerId="ADAL" clId="{0F0DEF76-7128-537C-8909-6E5DF0DC46E8}" dt="2026-01-20T11:19:41.846" v="121" actId="20577"/>
          <ac:spMkLst>
            <pc:docMk/>
            <pc:sldMk cId="283800496" sldId="3320"/>
            <ac:spMk id="2" creationId="{AA851A46-76F7-8C2D-BC90-8C925FF9B1F8}"/>
          </ac:spMkLst>
        </pc:spChg>
        <pc:picChg chg="add mod">
          <ac:chgData name="Mireia Serna Pujol" userId="d3a18d39-a0b0-4764-ba2e-837f16eb1667" providerId="ADAL" clId="{0F0DEF76-7128-537C-8909-6E5DF0DC46E8}" dt="2026-01-20T11:20:02.299" v="126" actId="14100"/>
          <ac:picMkLst>
            <pc:docMk/>
            <pc:sldMk cId="283800496" sldId="3320"/>
            <ac:picMk id="7" creationId="{70372D21-FE21-253B-A795-BC9E8EA928C8}"/>
          </ac:picMkLst>
        </pc:picChg>
      </pc:sldChg>
      <pc:sldChg chg="addSp delSp modSp add mod">
        <pc:chgData name="Mireia Serna Pujol" userId="d3a18d39-a0b0-4764-ba2e-837f16eb1667" providerId="ADAL" clId="{0F0DEF76-7128-537C-8909-6E5DF0DC46E8}" dt="2026-01-22T13:35:05.877" v="208" actId="14100"/>
        <pc:sldMkLst>
          <pc:docMk/>
          <pc:sldMk cId="505333057" sldId="3321"/>
        </pc:sldMkLst>
        <pc:spChg chg="mod">
          <ac:chgData name="Mireia Serna Pujol" userId="d3a18d39-a0b0-4764-ba2e-837f16eb1667" providerId="ADAL" clId="{0F0DEF76-7128-537C-8909-6E5DF0DC46E8}" dt="2026-01-22T12:02:51.148" v="177" actId="20577"/>
          <ac:spMkLst>
            <pc:docMk/>
            <pc:sldMk cId="505333057" sldId="3321"/>
            <ac:spMk id="2" creationId="{1A910B37-1092-1F47-6169-3C0A5D4FE80A}"/>
          </ac:spMkLst>
        </pc:spChg>
        <pc:graphicFrameChg chg="add mod">
          <ac:chgData name="Mireia Serna Pujol" userId="d3a18d39-a0b0-4764-ba2e-837f16eb1667" providerId="ADAL" clId="{0F0DEF76-7128-537C-8909-6E5DF0DC46E8}" dt="2026-01-22T12:03:09.845" v="181"/>
          <ac:graphicFrameMkLst>
            <pc:docMk/>
            <pc:sldMk cId="505333057" sldId="3321"/>
            <ac:graphicFrameMk id="7" creationId="{35DD2717-5EDF-42D9-7986-DE4B6DFD03FE}"/>
          </ac:graphicFrameMkLst>
        </pc:graphicFrameChg>
        <pc:picChg chg="add mod">
          <ac:chgData name="Mireia Serna Pujol" userId="d3a18d39-a0b0-4764-ba2e-837f16eb1667" providerId="ADAL" clId="{0F0DEF76-7128-537C-8909-6E5DF0DC46E8}" dt="2026-01-22T13:35:05.877" v="208" actId="14100"/>
          <ac:picMkLst>
            <pc:docMk/>
            <pc:sldMk cId="505333057" sldId="3321"/>
            <ac:picMk id="6" creationId="{369C2030-2AE8-B3C2-1F99-E62728F96AF1}"/>
          </ac:picMkLst>
        </pc:picChg>
      </pc:sldChg>
      <pc:sldMasterChg chg="delSldLayout">
        <pc:chgData name="Mireia Serna Pujol" userId="d3a18d39-a0b0-4764-ba2e-837f16eb1667" providerId="ADAL" clId="{0F0DEF76-7128-537C-8909-6E5DF0DC46E8}" dt="2026-01-20T10:25:56.213" v="84" actId="2696"/>
        <pc:sldMasterMkLst>
          <pc:docMk/>
          <pc:sldMasterMk cId="1801931499" sldId="2147483648"/>
        </pc:sldMasterMkLst>
      </pc:sldMasterChg>
    </pc:docChg>
  </pc:docChgLst>
  <pc:docChgLst>
    <pc:chgData name="Adrián  Moro" userId="S::amoro@rx2center.com::0fd9edde-1f6e-4f15-a28e-94ccfefc1157" providerId="AD" clId="Web-{E2428F9D-DF01-08BD-AB26-000DF913AEBE}"/>
    <pc:docChg chg="modSld">
      <pc:chgData name="Adrián  Moro" userId="S::amoro@rx2center.com::0fd9edde-1f6e-4f15-a28e-94ccfefc1157" providerId="AD" clId="Web-{E2428F9D-DF01-08BD-AB26-000DF913AEBE}" dt="2026-01-23T10:25:06.544" v="1" actId="1076"/>
      <pc:docMkLst>
        <pc:docMk/>
      </pc:docMkLst>
      <pc:sldChg chg="modSp">
        <pc:chgData name="Adrián  Moro" userId="S::amoro@rx2center.com::0fd9edde-1f6e-4f15-a28e-94ccfefc1157" providerId="AD" clId="Web-{E2428F9D-DF01-08BD-AB26-000DF913AEBE}" dt="2026-01-23T10:25:06.544" v="1" actId="1076"/>
        <pc:sldMkLst>
          <pc:docMk/>
          <pc:sldMk cId="2733967491" sldId="3307"/>
        </pc:sldMkLst>
      </pc:sldChg>
    </pc:docChg>
  </pc:docChgLst>
  <pc:docChgLst>
    <pc:chgData name="Adrián  Moro" userId="S::amoro@rx2center.com::0fd9edde-1f6e-4f15-a28e-94ccfefc1157" providerId="AD" clId="Web-{FF830651-8DEF-740F-5E16-760EFEB483E5}"/>
    <pc:docChg chg="delSld">
      <pc:chgData name="Adrián  Moro" userId="S::amoro@rx2center.com::0fd9edde-1f6e-4f15-a28e-94ccfefc1157" providerId="AD" clId="Web-{FF830651-8DEF-740F-5E16-760EFEB483E5}" dt="2026-01-23T10:16:50.130"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E9C38-7BCE-F94E-B25D-4F30FE2C9D57}" type="datetimeFigureOut">
              <a:rPr lang="es-ES" smtClean="0"/>
              <a:t>26/1/26</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F834-30C9-F446-8B98-61E1A57FF4A1}" type="slidenum">
              <a:rPr lang="es-ES" smtClean="0"/>
              <a:t>‹Nº›</a:t>
            </a:fld>
            <a:endParaRPr lang="es-ES"/>
          </a:p>
        </p:txBody>
      </p:sp>
    </p:spTree>
    <p:extLst>
      <p:ext uri="{BB962C8B-B14F-4D97-AF65-F5344CB8AC3E}">
        <p14:creationId xmlns:p14="http://schemas.microsoft.com/office/powerpoint/2010/main" val="3302077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EBC6F995-E3D7-40C4-9C1D-B4E197F0F2C9}" type="slidenum">
              <a:rPr lang="es-ES" smtClean="0"/>
              <a:t>24</a:t>
            </a:fld>
            <a:endParaRPr lang="es-ES"/>
          </a:p>
        </p:txBody>
      </p:sp>
    </p:spTree>
    <p:extLst>
      <p:ext uri="{BB962C8B-B14F-4D97-AF65-F5344CB8AC3E}">
        <p14:creationId xmlns:p14="http://schemas.microsoft.com/office/powerpoint/2010/main" val="145948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381F834-30C9-F446-8B98-61E1A57FF4A1}" type="slidenum">
              <a:rPr lang="es-ES" smtClean="0"/>
              <a:t>25</a:t>
            </a:fld>
            <a:endParaRPr lang="es-ES"/>
          </a:p>
        </p:txBody>
      </p:sp>
    </p:spTree>
    <p:extLst>
      <p:ext uri="{BB962C8B-B14F-4D97-AF65-F5344CB8AC3E}">
        <p14:creationId xmlns:p14="http://schemas.microsoft.com/office/powerpoint/2010/main" val="117749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Intro">
    <p:bg>
      <p:bgPr>
        <a:gradFill flip="none" rotWithShape="1">
          <a:gsLst>
            <a:gs pos="0">
              <a:srgbClr val="8895A6"/>
            </a:gs>
            <a:gs pos="100000">
              <a:srgbClr val="252B3B"/>
            </a:gs>
          </a:gsLst>
          <a:lin ang="3778768" scaled="0"/>
        </a:gradFill>
        <a:effectLst/>
      </p:bgPr>
    </p:bg>
    <p:spTree>
      <p:nvGrpSpPr>
        <p:cNvPr id="1" name=""/>
        <p:cNvGrpSpPr/>
        <p:nvPr/>
      </p:nvGrpSpPr>
      <p:grpSpPr>
        <a:xfrm>
          <a:off x="0" y="0"/>
          <a:ext cx="0" cy="0"/>
          <a:chOff x="0" y="0"/>
          <a:chExt cx="0" cy="0"/>
        </a:xfrm>
      </p:grpSpPr>
      <p:sp>
        <p:nvSpPr>
          <p:cNvPr id="76"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half" idx="21"/>
          </p:nvPr>
        </p:nvSpPr>
        <p:spPr>
          <a:xfrm>
            <a:off x="1204522" y="2514600"/>
            <a:ext cx="9729980" cy="4401205"/>
          </a:xfrm>
          <a:prstGeom prst="rect">
            <a:avLst/>
          </a:prstGeom>
        </p:spPr>
        <p:txBody>
          <a:bodyPr anchor="t">
            <a:spAutoFit/>
          </a:bodyPr>
          <a:lstStyle>
            <a:lvl1pPr marL="0" indent="0">
              <a:buSzTx/>
              <a:buNone/>
              <a:defRPr sz="2600">
                <a:solidFill>
                  <a:srgbClr val="FFFFFF"/>
                </a:solidFill>
                <a:latin typeface="Outfit Light"/>
                <a:sym typeface="Outfit Light"/>
              </a:defRPr>
            </a:lvl1pPr>
          </a:lstStyle>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a:p>
            <a:pPr marL="0" indent="0">
              <a:buSzTx/>
              <a:buNone/>
              <a:defRPr sz="2600">
                <a:solidFill>
                  <a:srgbClr val="FFFFFF"/>
                </a:solidFill>
                <a:latin typeface="Outfit Light"/>
                <a:ea typeface="Outfit Light"/>
                <a:cs typeface="Outfit Light"/>
                <a:sym typeface="Outfit Light"/>
              </a:defRPr>
            </a:pPr>
            <a:endParaRPr/>
          </a:p>
          <a:p>
            <a:pPr marL="0" indent="0">
              <a:buSzTx/>
              <a:buNone/>
              <a:defRPr sz="2600">
                <a:solidFill>
                  <a:srgbClr val="FFFFFF"/>
                </a:solidFill>
                <a:latin typeface="Outfit Light"/>
                <a:ea typeface="Outfit Light"/>
                <a:cs typeface="Outfit Light"/>
                <a:sym typeface="Outfit Light"/>
              </a:defRPr>
            </a:pPr>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pic>
        <p:nvPicPr>
          <p:cNvPr id="77" name="Isotipo_White.png" descr="Isotipo_White.png"/>
          <p:cNvPicPr>
            <a:picLocks noChangeAspect="1"/>
          </p:cNvPicPr>
          <p:nvPr/>
        </p:nvPicPr>
        <p:blipFill>
          <a:blip/>
          <a:stretch>
            <a:fillRect/>
          </a:stretch>
        </p:blipFill>
        <p:spPr>
          <a:xfrm>
            <a:off x="206375" y="213909"/>
            <a:ext cx="181782" cy="181782"/>
          </a:xfrm>
          <a:prstGeom prst="rect">
            <a:avLst/>
          </a:prstGeom>
          <a:ln w="12700">
            <a:miter lim="400000"/>
          </a:ln>
        </p:spPr>
      </p:pic>
      <p:sp>
        <p:nvSpPr>
          <p:cNvPr id="78" name="Número de diapositiva"/>
          <p:cNvSpPr txBox="1">
            <a:spLocks noGrp="1"/>
          </p:cNvSpPr>
          <p:nvPr>
            <p:ph type="sldNum" sz="quarter" idx="2"/>
          </p:nvPr>
        </p:nvSpPr>
        <p:spPr>
          <a:xfrm>
            <a:off x="8778240" y="6377940"/>
            <a:ext cx="2804160" cy="276999"/>
          </a:xfrm>
          <a:prstGeom prst="rect">
            <a:avLst/>
          </a:prstGeom>
        </p:spPr>
        <p:txBody>
          <a:bodyPr/>
          <a:lstStyle/>
          <a:p>
            <a:fld id="{86CB4B4D-7CA3-9044-876B-883B54F8677D}" type="slidenum">
              <a:rPr/>
              <a:t>‹Nº›</a:t>
            </a:fld>
            <a:endParaRPr/>
          </a:p>
        </p:txBody>
      </p:sp>
    </p:spTree>
    <p:extLst>
      <p:ext uri="{BB962C8B-B14F-4D97-AF65-F5344CB8AC3E}">
        <p14:creationId xmlns:p14="http://schemas.microsoft.com/office/powerpoint/2010/main" val="238709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8496AF"/>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363303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1B417F-2E4C-D131-DD59-A0D080233825}"/>
              </a:ext>
            </a:extLst>
          </p:cNvPr>
          <p:cNvSpPr>
            <a:spLocks noGrp="1"/>
          </p:cNvSpPr>
          <p:nvPr>
            <p:ph type="title" hasCustomPrompt="1"/>
          </p:nvPr>
        </p:nvSpPr>
        <p:spPr>
          <a:xfrm>
            <a:off x="0" y="1"/>
            <a:ext cx="12192000" cy="1690687"/>
          </a:xfrm>
          <a:solidFill>
            <a:srgbClr val="CBBC9F"/>
          </a:solidFill>
        </p:spPr>
        <p:txBody>
          <a:bodyPr lIns="252000" tIns="144000"/>
          <a:lstStyle>
            <a:lvl1pPr>
              <a:defRPr sz="3200">
                <a:solidFill>
                  <a:srgbClr val="242B3C"/>
                </a:solidFill>
              </a:defRPr>
            </a:lvl1pPr>
          </a:lstStyle>
          <a:p>
            <a:r>
              <a:rPr lang="es-ES"/>
              <a:t>Haga clic para agregar un título</a:t>
            </a:r>
          </a:p>
        </p:txBody>
      </p:sp>
      <p:sp>
        <p:nvSpPr>
          <p:cNvPr id="3" name="Rectángulo 2">
            <a:extLst>
              <a:ext uri="{FF2B5EF4-FFF2-40B4-BE49-F238E27FC236}">
                <a16:creationId xmlns:a16="http://schemas.microsoft.com/office/drawing/2014/main" id="{CDAEA883-FE4B-DD64-351E-8E3B0535F4D2}"/>
              </a:ext>
            </a:extLst>
          </p:cNvPr>
          <p:cNvSpPr/>
          <p:nvPr userDrawn="1"/>
        </p:nvSpPr>
        <p:spPr>
          <a:xfrm>
            <a:off x="0" y="1690688"/>
            <a:ext cx="12192000" cy="516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magen que contiene objeto, firmar, reloj, exterior&#10;&#10;Descripción generada automáticamente">
            <a:extLst>
              <a:ext uri="{FF2B5EF4-FFF2-40B4-BE49-F238E27FC236}">
                <a16:creationId xmlns:a16="http://schemas.microsoft.com/office/drawing/2014/main" id="{A105FFBE-B9EE-5A75-F72A-39C0384CE6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44219" y="398993"/>
            <a:ext cx="1626350" cy="438384"/>
          </a:xfrm>
          <a:prstGeom prst="rect">
            <a:avLst/>
          </a:prstGeom>
        </p:spPr>
      </p:pic>
      <p:sp>
        <p:nvSpPr>
          <p:cNvPr id="9" name="Marcador de texto 8">
            <a:extLst>
              <a:ext uri="{FF2B5EF4-FFF2-40B4-BE49-F238E27FC236}">
                <a16:creationId xmlns:a16="http://schemas.microsoft.com/office/drawing/2014/main" id="{D55557F9-A7C5-785D-40E5-9875F45F5B54}"/>
              </a:ext>
            </a:extLst>
          </p:cNvPr>
          <p:cNvSpPr>
            <a:spLocks noGrp="1"/>
          </p:cNvSpPr>
          <p:nvPr>
            <p:ph type="body" sz="quarter" idx="10" hasCustomPrompt="1"/>
          </p:nvPr>
        </p:nvSpPr>
        <p:spPr>
          <a:xfrm>
            <a:off x="1076325" y="2257425"/>
            <a:ext cx="7153275" cy="3533775"/>
          </a:xfrm>
        </p:spPr>
        <p:txBody>
          <a:bodyPr/>
          <a:lstStyle>
            <a:lvl1pPr>
              <a:defRPr>
                <a:latin typeface="Outfit" pitchFamily="2" charset="0"/>
              </a:defRPr>
            </a:lvl1pPr>
          </a:lstStyle>
          <a:p>
            <a:pPr lvl="0"/>
            <a:r>
              <a:rPr lang="es-ES"/>
              <a:t>Haga clic para modificar el texto</a:t>
            </a:r>
          </a:p>
        </p:txBody>
      </p:sp>
      <p:sp>
        <p:nvSpPr>
          <p:cNvPr id="11" name="Marcador de posición de imagen 10">
            <a:extLst>
              <a:ext uri="{FF2B5EF4-FFF2-40B4-BE49-F238E27FC236}">
                <a16:creationId xmlns:a16="http://schemas.microsoft.com/office/drawing/2014/main" id="{AFD1AAE8-F49B-DB52-C07D-DC9E8328B4D7}"/>
              </a:ext>
            </a:extLst>
          </p:cNvPr>
          <p:cNvSpPr>
            <a:spLocks noGrp="1"/>
          </p:cNvSpPr>
          <p:nvPr>
            <p:ph type="pic" sz="quarter" idx="11" hasCustomPrompt="1"/>
          </p:nvPr>
        </p:nvSpPr>
        <p:spPr>
          <a:xfrm>
            <a:off x="8715375" y="2257425"/>
            <a:ext cx="2855913" cy="3533775"/>
          </a:xfrm>
        </p:spPr>
        <p:txBody>
          <a:bodyPr/>
          <a:lstStyle>
            <a:lvl1pPr>
              <a:defRPr>
                <a:latin typeface="Outfit" pitchFamily="2" charset="0"/>
              </a:defRPr>
            </a:lvl1pPr>
          </a:lstStyle>
          <a:p>
            <a:r>
              <a:rPr lang="es-ES"/>
              <a:t>Haga clic en el icono para agregar una imagen </a:t>
            </a:r>
          </a:p>
        </p:txBody>
      </p:sp>
    </p:spTree>
    <p:extLst>
      <p:ext uri="{BB962C8B-B14F-4D97-AF65-F5344CB8AC3E}">
        <p14:creationId xmlns:p14="http://schemas.microsoft.com/office/powerpoint/2010/main" val="2059441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26.01.26</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26.01.26</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26.01.26</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26.01.26</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26.01.26</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‹Nº›</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26.01.26</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‹Nº›</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package" Target="../embeddings/Hoja_de_c_lculo_de_Microsoft_Excel.xlsx"/></Relationships>
</file>

<file path=ppt/slides/_rels/slide14.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rx2center.com/" TargetMode="External"/><Relationship Id="rId7" Type="http://schemas.openxmlformats.org/officeDocument/2006/relationships/image" Target="../media/image26.pn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hyperlink" Target="https://www.linkedin.com/company/sbe-sports-biomechanical-engineering-/" TargetMode="External"/><Relationship Id="rId5" Type="http://schemas.openxmlformats.org/officeDocument/2006/relationships/image" Target="../media/image25.png"/><Relationship Id="rId4" Type="http://schemas.openxmlformats.org/officeDocument/2006/relationships/hyperlink" Target="https://www.instagram.com/rx2_center/"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_1167575.jpg" descr="_1167575.jpg"/>
          <p:cNvPicPr>
            <a:picLocks noChangeAspect="1"/>
          </p:cNvPicPr>
          <p:nvPr/>
        </p:nvPicPr>
        <p:blipFill>
          <a:blip r:embed="rId2">
            <a:alphaModFix amt="50000"/>
          </a:blip>
          <a:stretch>
            <a:fillRect/>
          </a:stretch>
        </p:blipFill>
        <p:spPr>
          <a:xfrm>
            <a:off x="0" y="0"/>
            <a:ext cx="12192343" cy="6852411"/>
          </a:xfrm>
          <a:prstGeom prst="rect">
            <a:avLst/>
          </a:prstGeom>
          <a:ln w="12700">
            <a:miter lim="400000"/>
          </a:ln>
        </p:spPr>
      </p:pic>
      <p:sp>
        <p:nvSpPr>
          <p:cNvPr id="575" name="Experience care like never before"/>
          <p:cNvSpPr txBox="1"/>
          <p:nvPr/>
        </p:nvSpPr>
        <p:spPr>
          <a:xfrm>
            <a:off x="318983" y="2379886"/>
            <a:ext cx="12103099" cy="997196"/>
          </a:xfrm>
          <a:prstGeom prst="rect">
            <a:avLst/>
          </a:prstGeom>
          <a:solidFill>
            <a:srgbClr val="000000">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r>
              <a:rPr lang="es-ES" sz="7200" b="1">
                <a:latin typeface="Arial"/>
                <a:cs typeface="Calibri"/>
              </a:rPr>
              <a:t>{{NOMBRE}}</a:t>
            </a:r>
            <a:endParaRPr lang="en-US"/>
          </a:p>
        </p:txBody>
      </p:sp>
      <p:pic>
        <p:nvPicPr>
          <p:cNvPr id="576" name="Imagen" descr="Imagen"/>
          <p:cNvPicPr>
            <a:picLocks noChangeAspect="1"/>
          </p:cNvPicPr>
          <p:nvPr/>
        </p:nvPicPr>
        <p:blipFill>
          <a:blip r:embed="rId3"/>
          <a:stretch>
            <a:fillRect/>
          </a:stretch>
        </p:blipFill>
        <p:spPr>
          <a:xfrm>
            <a:off x="9857247" y="5809308"/>
            <a:ext cx="1864115" cy="457324"/>
          </a:xfrm>
          <a:prstGeom prst="rect">
            <a:avLst/>
          </a:prstGeom>
          <a:ln w="12700">
            <a:miter lim="400000"/>
          </a:ln>
        </p:spPr>
      </p:pic>
      <p:sp>
        <p:nvSpPr>
          <p:cNvPr id="2" name="Experience care like never before">
            <a:extLst>
              <a:ext uri="{FF2B5EF4-FFF2-40B4-BE49-F238E27FC236}">
                <a16:creationId xmlns:a16="http://schemas.microsoft.com/office/drawing/2014/main" id="{D97AECFE-9787-F491-81B4-53797BE412CC}"/>
              </a:ext>
            </a:extLst>
          </p:cNvPr>
          <p:cNvSpPr txBox="1"/>
          <p:nvPr/>
        </p:nvSpPr>
        <p:spPr>
          <a:xfrm>
            <a:off x="636327" y="3736901"/>
            <a:ext cx="10152977" cy="1758495"/>
          </a:xfrm>
          <a:prstGeom prst="rect">
            <a:avLst/>
          </a:prstGeom>
          <a:solidFill>
            <a:srgbClr val="000000">
              <a:alpha val="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t">
            <a:spAutoFit/>
          </a:bodyPr>
          <a:lstStyle>
            <a:lvl1pPr defTabSz="457200">
              <a:lnSpc>
                <a:spcPct val="90000"/>
              </a:lnSpc>
              <a:spcBef>
                <a:spcPts val="0"/>
              </a:spcBef>
              <a:defRPr sz="14000">
                <a:solidFill>
                  <a:srgbClr val="FFFFFF"/>
                </a:solidFill>
                <a:latin typeface="Supra-XLightExtended"/>
                <a:ea typeface="Supra-XLightExtended"/>
                <a:cs typeface="Supra-XLightExtended"/>
                <a:sym typeface="Supra-XLightExtended"/>
              </a:defRPr>
            </a:lvl1pPr>
          </a:lstStyle>
          <a:p>
            <a:pPr>
              <a:lnSpc>
                <a:spcPct val="200000"/>
              </a:lnSpc>
            </a:pPr>
            <a:r>
              <a:rPr lang="es-ES" sz="4000">
                <a:latin typeface="Arial"/>
                <a:cs typeface="Calibri"/>
              </a:rPr>
              <a:t>Biomecánica de Carrera</a:t>
            </a:r>
            <a:endParaRPr lang="en-US"/>
          </a:p>
          <a:p>
            <a:pPr>
              <a:lnSpc>
                <a:spcPct val="200000"/>
              </a:lnSpc>
            </a:pPr>
            <a:r>
              <a:rPr lang="es-ES" sz="2000">
                <a:latin typeface="Arial"/>
                <a:cs typeface="Calibri"/>
              </a:rPr>
              <a:t>{{FECHA}}</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477F-4F86-8412-24C5-392866B427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BA722B-931E-7C8D-6A97-A3AD07A77FF5}"/>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OHS</a:t>
            </a:r>
          </a:p>
        </p:txBody>
      </p:sp>
      <p:graphicFrame>
        <p:nvGraphicFramePr>
          <p:cNvPr id="4" name="Table 3">
            <a:extLst>
              <a:ext uri="{FF2B5EF4-FFF2-40B4-BE49-F238E27FC236}">
                <a16:creationId xmlns:a16="http://schemas.microsoft.com/office/drawing/2014/main" id="{6FC67426-6DBC-71D0-EA16-7A627571E711}"/>
              </a:ext>
            </a:extLst>
          </p:cNvPr>
          <p:cNvGraphicFramePr>
            <a:graphicFrameLocks noGrp="1"/>
          </p:cNvGraphicFramePr>
          <p:nvPr>
            <p:extLst>
              <p:ext uri="{D42A27DB-BD31-4B8C-83A1-F6EECF244321}">
                <p14:modId xmlns:p14="http://schemas.microsoft.com/office/powerpoint/2010/main" val="1444270727"/>
              </p:ext>
            </p:extLst>
          </p:nvPr>
        </p:nvGraphicFramePr>
        <p:xfrm>
          <a:off x="5816599" y="2311400"/>
          <a:ext cx="5901975" cy="3066196"/>
        </p:xfrm>
        <a:graphic>
          <a:graphicData uri="http://schemas.openxmlformats.org/drawingml/2006/table">
            <a:tbl>
              <a:tblPr firstRow="1" bandRow="1">
                <a:tableStyleId>{5C22544A-7EE6-4342-B048-85BDC9FD1C3A}</a:tableStyleId>
              </a:tblPr>
              <a:tblGrid>
                <a:gridCol w="3012740">
                  <a:extLst>
                    <a:ext uri="{9D8B030D-6E8A-4147-A177-3AD203B41FA5}">
                      <a16:colId xmlns:a16="http://schemas.microsoft.com/office/drawing/2014/main" val="2215702154"/>
                    </a:ext>
                  </a:extLst>
                </a:gridCol>
                <a:gridCol w="1402303">
                  <a:extLst>
                    <a:ext uri="{9D8B030D-6E8A-4147-A177-3AD203B41FA5}">
                      <a16:colId xmlns:a16="http://schemas.microsoft.com/office/drawing/2014/main" val="1132544553"/>
                    </a:ext>
                  </a:extLst>
                </a:gridCol>
                <a:gridCol w="1486932">
                  <a:extLst>
                    <a:ext uri="{9D8B030D-6E8A-4147-A177-3AD203B41FA5}">
                      <a16:colId xmlns:a16="http://schemas.microsoft.com/office/drawing/2014/main" val="280447748"/>
                    </a:ext>
                  </a:extLst>
                </a:gridCol>
              </a:tblGrid>
              <a:tr h="438028">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438028">
                <a:tc>
                  <a:txBody>
                    <a:bodyPr/>
                    <a:lstStyle/>
                    <a:p>
                      <a:pPr algn="ctr"/>
                      <a:r>
                        <a:rPr lang="es-ES" sz="1200"/>
                        <a:t>Inclinación anterior del tronco</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122229084"/>
                  </a:ext>
                </a:extLst>
              </a:tr>
              <a:tr h="438028">
                <a:tc>
                  <a:txBody>
                    <a:bodyPr/>
                    <a:lstStyle/>
                    <a:p>
                      <a:pPr algn="ctr"/>
                      <a:r>
                        <a:rPr lang="es-ES" sz="1200"/>
                        <a:t>Inclinación lateral de la pelvis</a:t>
                      </a:r>
                    </a:p>
                  </a:txBody>
                  <a:tcPr anchor="ctr"/>
                </a:tc>
                <a:tc gridSpan="2">
                  <a:txBody>
                    <a:bodyPr/>
                    <a:lstStyle/>
                    <a:p>
                      <a:pPr algn="ctr"/>
                      <a:endParaRPr lang="es-ES" sz="1200"/>
                    </a:p>
                  </a:txBody>
                  <a:tcPr anchor="ctr">
                    <a:solidFill>
                      <a:srgbClr val="F0EFEE"/>
                    </a:solidFill>
                  </a:tcPr>
                </a:tc>
                <a:tc hMerge="1">
                  <a:txBody>
                    <a:bodyPr/>
                    <a:lstStyle/>
                    <a:p>
                      <a:pPr algn="ctr"/>
                      <a:endParaRPr lang="es-ES" sz="1200"/>
                    </a:p>
                  </a:txBody>
                  <a:tcPr anchor="ctr"/>
                </a:tc>
                <a:extLst>
                  <a:ext uri="{0D108BD9-81ED-4DB2-BD59-A6C34878D82A}">
                    <a16:rowId xmlns:a16="http://schemas.microsoft.com/office/drawing/2014/main" val="2738817055"/>
                  </a:ext>
                </a:extLst>
              </a:tr>
              <a:tr h="438028">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438028">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438028">
                <a:tc>
                  <a:txBody>
                    <a:bodyPr/>
                    <a:lstStyle/>
                    <a:p>
                      <a:pPr algn="ctr"/>
                      <a:r>
                        <a:rPr lang="es-ES" sz="1200"/>
                        <a:t>Valgo de rodilla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a:ln>
                          <a:noFill/>
                        </a:ln>
                        <a:solidFill>
                          <a:prstClr val="black"/>
                        </a:solidFill>
                        <a:effectLst/>
                        <a:uLnTx/>
                        <a:uFillTx/>
                        <a:latin typeface="Aptos" panose="020B0004020202020204"/>
                        <a:ea typeface="+mn-ea"/>
                        <a:cs typeface="+mn-cs"/>
                      </a:endParaRPr>
                    </a:p>
                  </a:txBody>
                  <a:tcPr anchor="ctr">
                    <a:solidFill>
                      <a:srgbClr val="F0EFEE"/>
                    </a:solidFill>
                  </a:tcPr>
                </a:tc>
                <a:extLst>
                  <a:ext uri="{0D108BD9-81ED-4DB2-BD59-A6C34878D82A}">
                    <a16:rowId xmlns:a16="http://schemas.microsoft.com/office/drawing/2014/main" val="2968139975"/>
                  </a:ext>
                </a:extLst>
              </a:tr>
              <a:tr h="438028">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3" name="Imagen 2">
            <a:extLst>
              <a:ext uri="{FF2B5EF4-FFF2-40B4-BE49-F238E27FC236}">
                <a16:creationId xmlns:a16="http://schemas.microsoft.com/office/drawing/2014/main" id="{9D47543D-DFA1-E154-8702-0A04540E0C0E}"/>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Un hombre saltando en patineta&#10;&#10;El contenido generado por IA puede ser incorrecto.">
            <a:extLst>
              <a:ext uri="{FF2B5EF4-FFF2-40B4-BE49-F238E27FC236}">
                <a16:creationId xmlns:a16="http://schemas.microsoft.com/office/drawing/2014/main" id="{F48E3E35-F715-70B6-4C01-C12418C3C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04" y="1480401"/>
            <a:ext cx="7772400" cy="5181600"/>
          </a:xfrm>
          <a:prstGeom prst="rect">
            <a:avLst/>
          </a:prstGeom>
        </p:spPr>
      </p:pic>
    </p:spTree>
    <p:extLst>
      <p:ext uri="{BB962C8B-B14F-4D97-AF65-F5344CB8AC3E}">
        <p14:creationId xmlns:p14="http://schemas.microsoft.com/office/powerpoint/2010/main" val="194225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5754-F501-FCD3-059B-994C92B258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066241B-3B66-FEE1-67D4-03B084240CED}"/>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MOVIMIENTOS FUNCIONALES – STEP DOWN</a:t>
            </a:r>
          </a:p>
        </p:txBody>
      </p:sp>
      <p:graphicFrame>
        <p:nvGraphicFramePr>
          <p:cNvPr id="3" name="Table 2">
            <a:extLst>
              <a:ext uri="{FF2B5EF4-FFF2-40B4-BE49-F238E27FC236}">
                <a16:creationId xmlns:a16="http://schemas.microsoft.com/office/drawing/2014/main" id="{6E012FB1-EA75-64E4-F301-32F4485CF74A}"/>
              </a:ext>
            </a:extLst>
          </p:cNvPr>
          <p:cNvGraphicFramePr>
            <a:graphicFrameLocks noGrp="1"/>
          </p:cNvGraphicFramePr>
          <p:nvPr>
            <p:extLst>
              <p:ext uri="{D42A27DB-BD31-4B8C-83A1-F6EECF244321}">
                <p14:modId xmlns:p14="http://schemas.microsoft.com/office/powerpoint/2010/main" val="2644208836"/>
              </p:ext>
            </p:extLst>
          </p:nvPr>
        </p:nvGraphicFramePr>
        <p:xfrm>
          <a:off x="5897333" y="2019300"/>
          <a:ext cx="5821241" cy="3568698"/>
        </p:xfrm>
        <a:graphic>
          <a:graphicData uri="http://schemas.openxmlformats.org/drawingml/2006/table">
            <a:tbl>
              <a:tblPr firstRow="1" bandRow="1">
                <a:tableStyleId>{5C22544A-7EE6-4342-B048-85BDC9FD1C3A}</a:tableStyleId>
              </a:tblPr>
              <a:tblGrid>
                <a:gridCol w="2850457">
                  <a:extLst>
                    <a:ext uri="{9D8B030D-6E8A-4147-A177-3AD203B41FA5}">
                      <a16:colId xmlns:a16="http://schemas.microsoft.com/office/drawing/2014/main" val="2215702154"/>
                    </a:ext>
                  </a:extLst>
                </a:gridCol>
                <a:gridCol w="1503883">
                  <a:extLst>
                    <a:ext uri="{9D8B030D-6E8A-4147-A177-3AD203B41FA5}">
                      <a16:colId xmlns:a16="http://schemas.microsoft.com/office/drawing/2014/main" val="1132544553"/>
                    </a:ext>
                  </a:extLst>
                </a:gridCol>
                <a:gridCol w="1466901">
                  <a:extLst>
                    <a:ext uri="{9D8B030D-6E8A-4147-A177-3AD203B41FA5}">
                      <a16:colId xmlns:a16="http://schemas.microsoft.com/office/drawing/2014/main" val="280447748"/>
                    </a:ext>
                  </a:extLst>
                </a:gridCol>
              </a:tblGrid>
              <a:tr h="509814">
                <a:tc>
                  <a:txBody>
                    <a:bodyPr/>
                    <a:lstStyle/>
                    <a:p>
                      <a:pPr algn="ctr"/>
                      <a:endParaRPr lang="es-ES" sz="1200"/>
                    </a:p>
                  </a:txBody>
                  <a:tcPr anchor="ctr"/>
                </a:tc>
                <a:tc>
                  <a:txBody>
                    <a:bodyPr/>
                    <a:lstStyle/>
                    <a:p>
                      <a:pPr algn="ctr"/>
                      <a:r>
                        <a:rPr lang="es-ES" sz="1200"/>
                        <a:t>DERECHA</a:t>
                      </a:r>
                    </a:p>
                  </a:txBody>
                  <a:tcPr anchor="ctr"/>
                </a:tc>
                <a:tc>
                  <a:txBody>
                    <a:bodyPr/>
                    <a:lstStyle/>
                    <a:p>
                      <a:pPr algn="ctr"/>
                      <a:r>
                        <a:rPr lang="es-ES" sz="1200"/>
                        <a:t>IZQUIERDA</a:t>
                      </a:r>
                    </a:p>
                  </a:txBody>
                  <a:tcPr anchor="ctr"/>
                </a:tc>
                <a:extLst>
                  <a:ext uri="{0D108BD9-81ED-4DB2-BD59-A6C34878D82A}">
                    <a16:rowId xmlns:a16="http://schemas.microsoft.com/office/drawing/2014/main" val="2312996535"/>
                  </a:ext>
                </a:extLst>
              </a:tr>
              <a:tr h="509814">
                <a:tc>
                  <a:txBody>
                    <a:bodyPr/>
                    <a:lstStyle/>
                    <a:p>
                      <a:pPr algn="ctr"/>
                      <a:r>
                        <a:rPr lang="es-ES" sz="1200"/>
                        <a:t>Inclinación anterior del tronco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122229084"/>
                  </a:ext>
                </a:extLst>
              </a:tr>
              <a:tr h="509814">
                <a:tc>
                  <a:txBody>
                    <a:bodyPr/>
                    <a:lstStyle/>
                    <a:p>
                      <a:pPr algn="ctr"/>
                      <a:r>
                        <a:rPr lang="es-ES" sz="1200"/>
                        <a:t>Inclinación lateral de la pelvis</a:t>
                      </a:r>
                    </a:p>
                  </a:txBody>
                  <a:tcPr anchor="ct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tc>
                  <a:txBody>
                    <a:bodyPr/>
                    <a:lstStyle/>
                    <a:p>
                      <a:pPr marL="0" algn="ctr" defTabSz="914400" rtl="0" eaLnBrk="1" latinLnBrk="0" hangingPunct="1"/>
                      <a:endParaRPr lang="es-ES" sz="1200" kern="1200">
                        <a:solidFill>
                          <a:schemeClr val="dk1"/>
                        </a:solidFill>
                        <a:latin typeface="+mn-lt"/>
                        <a:ea typeface="+mn-ea"/>
                        <a:cs typeface="+mn-cs"/>
                      </a:endParaRPr>
                    </a:p>
                  </a:txBody>
                  <a:tcPr anchor="ctr">
                    <a:solidFill>
                      <a:srgbClr val="F0EFEE"/>
                    </a:solidFill>
                  </a:tcPr>
                </a:tc>
                <a:extLst>
                  <a:ext uri="{0D108BD9-81ED-4DB2-BD59-A6C34878D82A}">
                    <a16:rowId xmlns:a16="http://schemas.microsoft.com/office/drawing/2014/main" val="2738817055"/>
                  </a:ext>
                </a:extLst>
              </a:tr>
              <a:tr h="509814">
                <a:tc>
                  <a:txBody>
                    <a:bodyPr/>
                    <a:lstStyle/>
                    <a:p>
                      <a:pPr algn="ctr"/>
                      <a:r>
                        <a:rPr lang="es-ES" sz="1200"/>
                        <a:t>Flexión de cadera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817666003"/>
                  </a:ext>
                </a:extLst>
              </a:tr>
              <a:tr h="509814">
                <a:tc>
                  <a:txBody>
                    <a:bodyPr/>
                    <a:lstStyle/>
                    <a:p>
                      <a:pPr algn="ctr"/>
                      <a:r>
                        <a:rPr lang="es-ES" sz="1200"/>
                        <a:t>Flexión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3376757115"/>
                  </a:ext>
                </a:extLst>
              </a:tr>
              <a:tr h="509814">
                <a:tc>
                  <a:txBody>
                    <a:bodyPr/>
                    <a:lstStyle/>
                    <a:p>
                      <a:pPr algn="ctr"/>
                      <a:r>
                        <a:rPr lang="es-ES" sz="1200"/>
                        <a:t>Valgo de rodilla</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2968139975"/>
                  </a:ext>
                </a:extLst>
              </a:tr>
              <a:tr h="509814">
                <a:tc>
                  <a:txBody>
                    <a:bodyPr/>
                    <a:lstStyle/>
                    <a:p>
                      <a:pPr algn="ctr"/>
                      <a:r>
                        <a:rPr lang="es-ES" sz="1200"/>
                        <a:t>Dorsiflexión de tobillo</a:t>
                      </a:r>
                    </a:p>
                  </a:txBody>
                  <a:tcPr anchor="ctr"/>
                </a:tc>
                <a:tc>
                  <a:txBody>
                    <a:bodyPr/>
                    <a:lstStyle/>
                    <a:p>
                      <a:pPr algn="ctr"/>
                      <a:endParaRPr lang="es-ES" sz="1200"/>
                    </a:p>
                  </a:txBody>
                  <a:tcPr anchor="ctr">
                    <a:solidFill>
                      <a:srgbClr val="F0EFEE"/>
                    </a:solidFill>
                  </a:tcPr>
                </a:tc>
                <a:tc>
                  <a:txBody>
                    <a:bodyPr/>
                    <a:lstStyle/>
                    <a:p>
                      <a:pPr algn="ctr"/>
                      <a:endParaRPr lang="es-ES" sz="1200"/>
                    </a:p>
                  </a:txBody>
                  <a:tcPr anchor="ctr">
                    <a:solidFill>
                      <a:srgbClr val="F0EFEE"/>
                    </a:solidFill>
                  </a:tcPr>
                </a:tc>
                <a:extLst>
                  <a:ext uri="{0D108BD9-81ED-4DB2-BD59-A6C34878D82A}">
                    <a16:rowId xmlns:a16="http://schemas.microsoft.com/office/drawing/2014/main" val="421111135"/>
                  </a:ext>
                </a:extLst>
              </a:tr>
            </a:tbl>
          </a:graphicData>
        </a:graphic>
      </p:graphicFrame>
      <p:pic>
        <p:nvPicPr>
          <p:cNvPr id="8" name="Imagen 7">
            <a:extLst>
              <a:ext uri="{FF2B5EF4-FFF2-40B4-BE49-F238E27FC236}">
                <a16:creationId xmlns:a16="http://schemas.microsoft.com/office/drawing/2014/main" id="{A12C92AF-AF45-4B81-EE62-8EB94C7BC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429" y="990423"/>
            <a:ext cx="4572000" cy="6858000"/>
          </a:xfrm>
          <a:prstGeom prst="rect">
            <a:avLst/>
          </a:prstGeom>
        </p:spPr>
      </p:pic>
      <p:pic>
        <p:nvPicPr>
          <p:cNvPr id="4" name="Imagen 3">
            <a:extLst>
              <a:ext uri="{FF2B5EF4-FFF2-40B4-BE49-F238E27FC236}">
                <a16:creationId xmlns:a16="http://schemas.microsoft.com/office/drawing/2014/main" id="{C774E3AD-4117-2185-CA5B-DBE53D49C7DE}"/>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10283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2D431-5873-9385-54A0-207CB7224A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649407A-5DCF-006E-4E32-2ACCFD9A1D0D}"/>
              </a:ext>
            </a:extLst>
          </p:cNvPr>
          <p:cNvSpPr>
            <a:spLocks noGrp="1"/>
          </p:cNvSpPr>
          <p:nvPr>
            <p:ph type="title"/>
          </p:nvPr>
        </p:nvSpPr>
        <p:spPr>
          <a:xfrm>
            <a:off x="-1731" y="699261"/>
            <a:ext cx="12193731" cy="922555"/>
          </a:xfrm>
        </p:spPr>
        <p:txBody>
          <a:bodyPr>
            <a:normAutofit/>
          </a:bodyPr>
          <a:lstStyle/>
          <a:p>
            <a:r>
              <a:rPr lang="es-ES" sz="4000" b="1">
                <a:latin typeface="Arial"/>
                <a:cs typeface="Arial"/>
              </a:rPr>
              <a:t>TEST DE FUERZA: TEST DE SALTO(CMJ)</a:t>
            </a:r>
          </a:p>
        </p:txBody>
      </p:sp>
      <p:graphicFrame>
        <p:nvGraphicFramePr>
          <p:cNvPr id="4" name="Table 3">
            <a:extLst>
              <a:ext uri="{FF2B5EF4-FFF2-40B4-BE49-F238E27FC236}">
                <a16:creationId xmlns:a16="http://schemas.microsoft.com/office/drawing/2014/main" id="{47B61892-5EB5-61A8-81ED-CD7FCDEC7879}"/>
              </a:ext>
            </a:extLst>
          </p:cNvPr>
          <p:cNvGraphicFramePr>
            <a:graphicFrameLocks noGrp="1"/>
          </p:cNvGraphicFramePr>
          <p:nvPr>
            <p:extLst>
              <p:ext uri="{D42A27DB-BD31-4B8C-83A1-F6EECF244321}">
                <p14:modId xmlns:p14="http://schemas.microsoft.com/office/powerpoint/2010/main" val="349475604"/>
              </p:ext>
            </p:extLst>
          </p:nvPr>
        </p:nvGraphicFramePr>
        <p:xfrm>
          <a:off x="6909518" y="2772310"/>
          <a:ext cx="5042639" cy="2195953"/>
        </p:xfrm>
        <a:graphic>
          <a:graphicData uri="http://schemas.openxmlformats.org/drawingml/2006/table">
            <a:tbl>
              <a:tblPr bandRow="1">
                <a:tableStyleId>{5C22544A-7EE6-4342-B048-85BDC9FD1C3A}</a:tableStyleId>
              </a:tblPr>
              <a:tblGrid>
                <a:gridCol w="2572717">
                  <a:extLst>
                    <a:ext uri="{9D8B030D-6E8A-4147-A177-3AD203B41FA5}">
                      <a16:colId xmlns:a16="http://schemas.microsoft.com/office/drawing/2014/main" val="4150330125"/>
                    </a:ext>
                  </a:extLst>
                </a:gridCol>
                <a:gridCol w="2469922">
                  <a:extLst>
                    <a:ext uri="{9D8B030D-6E8A-4147-A177-3AD203B41FA5}">
                      <a16:colId xmlns:a16="http://schemas.microsoft.com/office/drawing/2014/main" val="3694055483"/>
                    </a:ext>
                  </a:extLst>
                </a:gridCol>
              </a:tblGrid>
              <a:tr h="439191">
                <a:tc>
                  <a:txBody>
                    <a:bodyPr/>
                    <a:lstStyle/>
                    <a:p>
                      <a:pPr algn="ctr" fontAlgn="auto">
                        <a:lnSpc>
                          <a:spcPts val="2175"/>
                        </a:lnSpc>
                        <a:buNone/>
                      </a:pPr>
                      <a:r>
                        <a:rPr lang="es-ES" sz="1800" b="1">
                          <a:solidFill>
                            <a:srgbClr val="FFFFFF"/>
                          </a:solidFill>
                          <a:effectLst/>
                          <a:latin typeface="Arial"/>
                          <a:cs typeface="Arial"/>
                        </a:rPr>
                        <a:t>METRICA</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650"/>
                        </a:lnSpc>
                        <a:buNone/>
                      </a:pPr>
                      <a:r>
                        <a:rPr lang="es-ES" sz="1800" b="1">
                          <a:solidFill>
                            <a:srgbClr val="FFFFFF"/>
                          </a:solidFill>
                          <a:effectLst/>
                          <a:latin typeface="Arial"/>
                          <a:cs typeface="Arial"/>
                        </a:rPr>
                        <a:t>VALOR</a:t>
                      </a: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30004"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2828367794"/>
                  </a:ext>
                </a:extLst>
              </a:tr>
              <a:tr h="349100">
                <a:tc>
                  <a:txBody>
                    <a:bodyPr/>
                    <a:lstStyle/>
                    <a:p>
                      <a:pPr fontAlgn="base">
                        <a:lnSpc>
                          <a:spcPts val="1575"/>
                        </a:lnSpc>
                        <a:buNone/>
                      </a:pPr>
                      <a:r>
                        <a:rPr lang="es-ES" sz="1300" b="1" err="1">
                          <a:solidFill>
                            <a:srgbClr val="FFFFFF"/>
                          </a:solidFill>
                          <a:effectLst/>
                          <a:latin typeface="Arial"/>
                          <a:cs typeface="Arial"/>
                        </a:rPr>
                        <a:t>Jump</a:t>
                      </a:r>
                      <a:r>
                        <a:rPr lang="es-ES" sz="1300" b="1">
                          <a:solidFill>
                            <a:srgbClr val="FFFFFF"/>
                          </a:solidFill>
                          <a:effectLst/>
                          <a:latin typeface="Arial"/>
                          <a:cs typeface="Arial"/>
                        </a:rPr>
                        <a:t> </a:t>
                      </a:r>
                      <a:r>
                        <a:rPr lang="es-ES" sz="1300" b="1" err="1">
                          <a:solidFill>
                            <a:srgbClr val="FFFFFF"/>
                          </a:solidFill>
                          <a:effectLst/>
                          <a:latin typeface="Arial"/>
                          <a:cs typeface="Arial"/>
                        </a:rPr>
                        <a:t>Height</a:t>
                      </a:r>
                      <a:r>
                        <a:rPr lang="es-ES" sz="1300" b="1">
                          <a:solidFill>
                            <a:srgbClr val="FFFFFF"/>
                          </a:solidFill>
                          <a:effectLst/>
                          <a:latin typeface="Arial"/>
                          <a:cs typeface="Arial"/>
                        </a:rPr>
                        <a:t>(m)</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30004"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145546059"/>
                  </a:ext>
                </a:extLst>
              </a:tr>
              <a:tr h="360362">
                <a:tc>
                  <a:txBody>
                    <a:bodyPr/>
                    <a:lstStyle/>
                    <a:p>
                      <a:pPr fontAlgn="base">
                        <a:lnSpc>
                          <a:spcPts val="1575"/>
                        </a:lnSpc>
                        <a:buNone/>
                      </a:pPr>
                      <a:r>
                        <a:rPr lang="es-ES" sz="1300" b="1" err="1">
                          <a:solidFill>
                            <a:srgbClr val="FFFFFF"/>
                          </a:solidFill>
                          <a:effectLst/>
                          <a:latin typeface="Arial"/>
                          <a:cs typeface="Arial"/>
                        </a:rPr>
                        <a:t>Braking</a:t>
                      </a:r>
                      <a:r>
                        <a:rPr lang="es-ES" sz="1300" b="1">
                          <a:solidFill>
                            <a:srgbClr val="FFFFFF"/>
                          </a:solidFill>
                          <a:effectLst/>
                          <a:latin typeface="Arial"/>
                          <a:cs typeface="Arial"/>
                        </a:rPr>
                        <a:t> RFD(N/s)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350734351"/>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a:t>
                      </a:r>
                      <a:r>
                        <a:rPr lang="es-ES" sz="1300" b="1" err="1">
                          <a:solidFill>
                            <a:srgbClr val="FFFFFF"/>
                          </a:solidFill>
                          <a:effectLst/>
                          <a:latin typeface="Arial"/>
                          <a:cs typeface="Arial"/>
                        </a:rPr>
                        <a:t>braking</a:t>
                      </a:r>
                      <a:r>
                        <a:rPr lang="es-ES" sz="1300" b="1">
                          <a:solidFill>
                            <a:srgbClr val="FFFFFF"/>
                          </a:solidFill>
                          <a:effectLst/>
                          <a:latin typeface="Arial"/>
                          <a:cs typeface="Arial"/>
                        </a:rPr>
                        <a:t>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panose="020B0604020202020204" pitchFamily="34" charset="0"/>
                        <a:cs typeface="Arial" panose="020B0604020202020204" pitchFamily="34" charset="0"/>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425348820"/>
                  </a:ext>
                </a:extLst>
              </a:tr>
              <a:tr h="349100">
                <a:tc>
                  <a:txBody>
                    <a:bodyPr/>
                    <a:lstStyle/>
                    <a:p>
                      <a:pPr fontAlgn="base">
                        <a:lnSpc>
                          <a:spcPts val="1575"/>
                        </a:lnSpc>
                        <a:buNone/>
                      </a:pPr>
                      <a:r>
                        <a:rPr lang="es-ES" sz="1300" b="1" err="1">
                          <a:solidFill>
                            <a:srgbClr val="FFFFFF"/>
                          </a:solidFill>
                          <a:effectLst/>
                          <a:latin typeface="Arial"/>
                          <a:cs typeface="Arial"/>
                        </a:rPr>
                        <a:t>Peak</a:t>
                      </a:r>
                      <a:r>
                        <a:rPr lang="es-ES" sz="1300" b="1">
                          <a:solidFill>
                            <a:srgbClr val="FFFFFF"/>
                          </a:solidFill>
                          <a:effectLst/>
                          <a:latin typeface="Arial"/>
                          <a:cs typeface="Arial"/>
                        </a:rPr>
                        <a:t> propulsive </a:t>
                      </a:r>
                      <a:r>
                        <a:rPr lang="es-ES" sz="1300" b="1" err="1">
                          <a:solidFill>
                            <a:srgbClr val="FFFFFF"/>
                          </a:solidFill>
                          <a:effectLst/>
                          <a:latin typeface="Arial"/>
                          <a:cs typeface="Arial"/>
                        </a:rPr>
                        <a:t>force</a:t>
                      </a:r>
                      <a:r>
                        <a:rPr lang="es-ES" sz="1300" b="1">
                          <a:solidFill>
                            <a:srgbClr val="FFFFFF"/>
                          </a:solidFill>
                          <a:effectLst/>
                          <a:latin typeface="Arial"/>
                          <a:cs typeface="Arial"/>
                        </a:rPr>
                        <a:t>(N)</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419563606"/>
                  </a:ext>
                </a:extLst>
              </a:tr>
              <a:tr h="349100">
                <a:tc>
                  <a:txBody>
                    <a:bodyPr/>
                    <a:lstStyle/>
                    <a:p>
                      <a:pPr fontAlgn="base">
                        <a:lnSpc>
                          <a:spcPts val="1575"/>
                        </a:lnSpc>
                        <a:buNone/>
                      </a:pPr>
                      <a:r>
                        <a:rPr lang="es-ES" sz="1300" b="1">
                          <a:solidFill>
                            <a:srgbClr val="FFFFFF"/>
                          </a:solidFill>
                          <a:effectLst/>
                          <a:latin typeface="Arial"/>
                          <a:cs typeface="Arial"/>
                        </a:rPr>
                        <a:t>Time </a:t>
                      </a:r>
                      <a:r>
                        <a:rPr lang="es-ES" sz="1300" b="1" err="1">
                          <a:solidFill>
                            <a:srgbClr val="FFFFFF"/>
                          </a:solidFill>
                          <a:effectLst/>
                          <a:latin typeface="Arial"/>
                          <a:cs typeface="Arial"/>
                        </a:rPr>
                        <a:t>To</a:t>
                      </a:r>
                      <a:r>
                        <a:rPr lang="es-ES" sz="1300" b="1">
                          <a:solidFill>
                            <a:srgbClr val="FFFFFF"/>
                          </a:solidFill>
                          <a:effectLst/>
                          <a:latin typeface="Arial"/>
                          <a:cs typeface="Arial"/>
                        </a:rPr>
                        <a:t> </a:t>
                      </a:r>
                      <a:r>
                        <a:rPr lang="es-ES" sz="1300" b="1" err="1">
                          <a:solidFill>
                            <a:srgbClr val="FFFFFF"/>
                          </a:solidFill>
                          <a:effectLst/>
                          <a:latin typeface="Arial"/>
                          <a:cs typeface="Arial"/>
                        </a:rPr>
                        <a:t>Takeoff</a:t>
                      </a:r>
                      <a:r>
                        <a:rPr lang="es-ES" sz="1300" b="1">
                          <a:solidFill>
                            <a:srgbClr val="FFFFFF"/>
                          </a:solidFill>
                          <a:effectLst/>
                          <a:latin typeface="Arial"/>
                          <a:cs typeface="Arial"/>
                        </a:rPr>
                        <a:t>(s)</a:t>
                      </a:r>
                      <a:endParaRPr lang="es-ES">
                        <a:effectLst/>
                        <a:latin typeface="Arial"/>
                        <a:cs typeface="Arial"/>
                      </a:endParaRPr>
                    </a:p>
                  </a:txBody>
                  <a:tcP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chemeClr val="accent1"/>
                    </a:solidFill>
                  </a:tcPr>
                </a:tc>
                <a:tc>
                  <a:txBody>
                    <a:bodyPr/>
                    <a:lstStyle/>
                    <a:p>
                      <a:pPr algn="ctr" fontAlgn="base">
                        <a:lnSpc>
                          <a:spcPts val="1575"/>
                        </a:lnSpc>
                        <a:buNone/>
                      </a:pPr>
                      <a:endParaRPr lang="en-US" sz="1400">
                        <a:effectLst/>
                        <a:latin typeface="Arial"/>
                        <a:cs typeface="Arial"/>
                      </a:endParaRPr>
                    </a:p>
                  </a:txBody>
                  <a:tcPr anchor="ctr">
                    <a:lnL w="10001" cap="flat" cmpd="sng" algn="ctr">
                      <a:solidFill>
                        <a:srgbClr val="FFFFFF"/>
                      </a:solidFill>
                      <a:prstDash val="solid"/>
                      <a:round/>
                      <a:headEnd type="none" w="med" len="med"/>
                      <a:tailEnd type="none" w="med" len="med"/>
                    </a:lnL>
                    <a:lnR w="10001" cap="flat" cmpd="sng" algn="ctr">
                      <a:solidFill>
                        <a:srgbClr val="FFFFFF"/>
                      </a:solidFill>
                      <a:prstDash val="solid"/>
                      <a:round/>
                      <a:headEnd type="none" w="med" len="med"/>
                      <a:tailEnd type="none" w="med" len="med"/>
                    </a:lnR>
                    <a:lnT w="10001" cap="flat" cmpd="sng" algn="ctr">
                      <a:solidFill>
                        <a:srgbClr val="FFFFFF"/>
                      </a:solidFill>
                      <a:prstDash val="solid"/>
                      <a:round/>
                      <a:headEnd type="none" w="med" len="med"/>
                      <a:tailEnd type="none" w="med" len="med"/>
                    </a:lnT>
                    <a:lnB w="10001"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3716053527"/>
                  </a:ext>
                </a:extLst>
              </a:tr>
            </a:tbl>
          </a:graphicData>
        </a:graphic>
      </p:graphicFrame>
      <p:pic>
        <p:nvPicPr>
          <p:cNvPr id="5" name="Imagen 4">
            <a:extLst>
              <a:ext uri="{FF2B5EF4-FFF2-40B4-BE49-F238E27FC236}">
                <a16:creationId xmlns:a16="http://schemas.microsoft.com/office/drawing/2014/main" id="{919D1D38-9621-465B-2FCB-9E150F933AB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A8CF2454-1C4D-09F1-D377-9CB9AAD4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spTree>
    <p:extLst>
      <p:ext uri="{BB962C8B-B14F-4D97-AF65-F5344CB8AC3E}">
        <p14:creationId xmlns:p14="http://schemas.microsoft.com/office/powerpoint/2010/main" val="86390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E475F-102D-1EC7-0677-AF584F4426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CD2C79-E23C-854A-B96E-5EE44B470AC4}"/>
              </a:ext>
            </a:extLst>
          </p:cNvPr>
          <p:cNvSpPr>
            <a:spLocks noGrp="1"/>
          </p:cNvSpPr>
          <p:nvPr>
            <p:ph type="title"/>
          </p:nvPr>
        </p:nvSpPr>
        <p:spPr>
          <a:xfrm>
            <a:off x="-1731" y="0"/>
            <a:ext cx="12193731" cy="1621816"/>
          </a:xfrm>
        </p:spPr>
        <p:txBody>
          <a:bodyPr>
            <a:normAutofit/>
          </a:bodyPr>
          <a:lstStyle/>
          <a:p>
            <a:r>
              <a:rPr lang="es-ES" sz="4000" b="1">
                <a:latin typeface="Arial"/>
                <a:cs typeface="Arial"/>
              </a:rPr>
              <a:t>TEST DE FUERZA: TEST DE SALTO(CMJ) UNILATERAL</a:t>
            </a:r>
          </a:p>
        </p:txBody>
      </p:sp>
      <p:sp>
        <p:nvSpPr>
          <p:cNvPr id="11" name="CuadroTexto 10">
            <a:extLst>
              <a:ext uri="{FF2B5EF4-FFF2-40B4-BE49-F238E27FC236}">
                <a16:creationId xmlns:a16="http://schemas.microsoft.com/office/drawing/2014/main" id="{845F7A09-53E8-D27A-85B8-9CA8763FDCD4}"/>
              </a:ext>
            </a:extLst>
          </p:cNvPr>
          <p:cNvSpPr txBox="1"/>
          <p:nvPr/>
        </p:nvSpPr>
        <p:spPr>
          <a:xfrm>
            <a:off x="2453848" y="4232749"/>
            <a:ext cx="2878667" cy="369332"/>
          </a:xfrm>
          <a:prstGeom prst="rect">
            <a:avLst/>
          </a:prstGeom>
          <a:noFill/>
        </p:spPr>
        <p:txBody>
          <a:bodyPr wrap="square" rtlCol="0">
            <a:spAutoFit/>
          </a:bodyPr>
          <a:lstStyle/>
          <a:p>
            <a:r>
              <a:rPr lang="es-ES"/>
              <a:t>PIERNA IZQUIERDA</a:t>
            </a:r>
          </a:p>
        </p:txBody>
      </p:sp>
      <p:sp>
        <p:nvSpPr>
          <p:cNvPr id="12" name="CuadroTexto 11">
            <a:extLst>
              <a:ext uri="{FF2B5EF4-FFF2-40B4-BE49-F238E27FC236}">
                <a16:creationId xmlns:a16="http://schemas.microsoft.com/office/drawing/2014/main" id="{F5D4FDE4-9F10-CAFF-A7C4-D2959C01F524}"/>
              </a:ext>
            </a:extLst>
          </p:cNvPr>
          <p:cNvSpPr txBox="1"/>
          <p:nvPr/>
        </p:nvSpPr>
        <p:spPr>
          <a:xfrm>
            <a:off x="2489197" y="1499375"/>
            <a:ext cx="2878667" cy="369332"/>
          </a:xfrm>
          <a:prstGeom prst="rect">
            <a:avLst/>
          </a:prstGeom>
          <a:noFill/>
        </p:spPr>
        <p:txBody>
          <a:bodyPr wrap="square" rtlCol="0">
            <a:spAutoFit/>
          </a:bodyPr>
          <a:lstStyle/>
          <a:p>
            <a:r>
              <a:rPr lang="es-ES"/>
              <a:t>PIERNA DERECHA</a:t>
            </a:r>
          </a:p>
        </p:txBody>
      </p:sp>
      <p:pic>
        <p:nvPicPr>
          <p:cNvPr id="5" name="Imagen 4">
            <a:extLst>
              <a:ext uri="{FF2B5EF4-FFF2-40B4-BE49-F238E27FC236}">
                <a16:creationId xmlns:a16="http://schemas.microsoft.com/office/drawing/2014/main" id="{4DB49E9C-D2CA-0897-D8DD-E315458D7217}"/>
              </a:ext>
            </a:extLst>
          </p:cNvPr>
          <p:cNvPicPr>
            <a:picLocks noChangeAspect="1"/>
          </p:cNvPicPr>
          <p:nvPr/>
        </p:nvPicPr>
        <p:blipFill>
          <a:blip r:embed="rId2">
            <a:alphaModFix amt="87000"/>
          </a:blip>
          <a:stretch>
            <a:fillRect/>
          </a:stretch>
        </p:blipFill>
        <p:spPr>
          <a:xfrm>
            <a:off x="10246332" y="516379"/>
            <a:ext cx="1624642" cy="3352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BDCFFC74-EDBA-5BA8-565F-1B137118A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 y="2238663"/>
            <a:ext cx="1845733" cy="3381046"/>
          </a:xfrm>
          <a:prstGeom prst="rect">
            <a:avLst/>
          </a:prstGeom>
        </p:spPr>
      </p:pic>
      <p:graphicFrame>
        <p:nvGraphicFramePr>
          <p:cNvPr id="3" name="Object 2">
            <a:extLst>
              <a:ext uri="{FF2B5EF4-FFF2-40B4-BE49-F238E27FC236}">
                <a16:creationId xmlns:a16="http://schemas.microsoft.com/office/drawing/2014/main" id="{DCDA13F9-70F6-EDDE-39DB-93F1D0FCE2C4}"/>
              </a:ext>
            </a:extLst>
          </p:cNvPr>
          <p:cNvGraphicFramePr>
            <a:graphicFrameLocks noChangeAspect="1"/>
          </p:cNvGraphicFramePr>
          <p:nvPr>
            <p:extLst>
              <p:ext uri="{D42A27DB-BD31-4B8C-83A1-F6EECF244321}">
                <p14:modId xmlns:p14="http://schemas.microsoft.com/office/powerpoint/2010/main" val="1808703738"/>
              </p:ext>
            </p:extLst>
          </p:nvPr>
        </p:nvGraphicFramePr>
        <p:xfrm>
          <a:off x="5648325" y="2128838"/>
          <a:ext cx="5605463" cy="3565525"/>
        </p:xfrm>
        <a:graphic>
          <a:graphicData uri="http://schemas.openxmlformats.org/presentationml/2006/ole">
            <mc:AlternateContent xmlns:mc="http://schemas.openxmlformats.org/markup-compatibility/2006">
              <mc:Choice xmlns:v="urn:schemas-microsoft-com:vml" Requires="v">
                <p:oleObj name="Hoja de cálculo" r:id="rId4" imgW="5270500" imgH="3352800" progId="Excel.Sheet.12">
                  <p:embed/>
                </p:oleObj>
              </mc:Choice>
              <mc:Fallback>
                <p:oleObj name="Hoja de cálculo" r:id="rId4" imgW="5270500" imgH="3352800" progId="Excel.Sheet.12">
                  <p:embed/>
                  <p:pic>
                    <p:nvPicPr>
                      <p:cNvPr id="3" name="Object 2">
                        <a:extLst>
                          <a:ext uri="{FF2B5EF4-FFF2-40B4-BE49-F238E27FC236}">
                            <a16:creationId xmlns:a16="http://schemas.microsoft.com/office/drawing/2014/main" id="{DCDA13F9-70F6-EDDE-39DB-93F1D0FCE2C4}"/>
                          </a:ext>
                        </a:extLst>
                      </p:cNvPr>
                      <p:cNvPicPr/>
                      <p:nvPr/>
                    </p:nvPicPr>
                    <p:blipFill>
                      <a:blip r:embed="rId5"/>
                      <a:stretch>
                        <a:fillRect/>
                      </a:stretch>
                    </p:blipFill>
                    <p:spPr>
                      <a:xfrm>
                        <a:off x="5648325" y="2128838"/>
                        <a:ext cx="5605463" cy="3565525"/>
                      </a:xfrm>
                      <a:prstGeom prst="rect">
                        <a:avLst/>
                      </a:prstGeom>
                    </p:spPr>
                  </p:pic>
                </p:oleObj>
              </mc:Fallback>
            </mc:AlternateContent>
          </a:graphicData>
        </a:graphic>
      </p:graphicFrame>
    </p:spTree>
    <p:extLst>
      <p:ext uri="{BB962C8B-B14F-4D97-AF65-F5344CB8AC3E}">
        <p14:creationId xmlns:p14="http://schemas.microsoft.com/office/powerpoint/2010/main" val="27339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29690-F04F-2716-2743-8F803D9587F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E5986D-67B3-15B1-6384-E1D5CEAB04A0}"/>
              </a:ext>
            </a:extLst>
          </p:cNvPr>
          <p:cNvSpPr>
            <a:spLocks noGrp="1"/>
          </p:cNvSpPr>
          <p:nvPr>
            <p:ph type="title"/>
          </p:nvPr>
        </p:nvSpPr>
        <p:spPr>
          <a:xfrm>
            <a:off x="-1731" y="152401"/>
            <a:ext cx="12193731" cy="1621816"/>
          </a:xfrm>
        </p:spPr>
        <p:txBody>
          <a:bodyPr>
            <a:normAutofit/>
          </a:bodyPr>
          <a:lstStyle/>
          <a:p>
            <a:r>
              <a:rPr lang="es-ES" sz="4000" b="1">
                <a:latin typeface="Arial"/>
                <a:cs typeface="Arial"/>
              </a:rPr>
              <a:t>TEST DE FUERZA: ISOMETRICO DE </a:t>
            </a:r>
            <a:br>
              <a:rPr lang="es-ES" sz="4000" b="1">
                <a:latin typeface="Arial"/>
                <a:cs typeface="Arial"/>
              </a:rPr>
            </a:br>
            <a:r>
              <a:rPr lang="es-ES" sz="4000" b="1">
                <a:latin typeface="Arial"/>
                <a:cs typeface="Arial"/>
              </a:rPr>
              <a:t>CUADRICEPS 90º</a:t>
            </a:r>
          </a:p>
        </p:txBody>
      </p:sp>
      <p:sp>
        <p:nvSpPr>
          <p:cNvPr id="5" name="CuadroTexto 4">
            <a:extLst>
              <a:ext uri="{FF2B5EF4-FFF2-40B4-BE49-F238E27FC236}">
                <a16:creationId xmlns:a16="http://schemas.microsoft.com/office/drawing/2014/main" id="{5CEFAC54-B576-F57D-377B-4AEA7C17765A}"/>
              </a:ext>
            </a:extLst>
          </p:cNvPr>
          <p:cNvSpPr txBox="1"/>
          <p:nvPr/>
        </p:nvSpPr>
        <p:spPr>
          <a:xfrm>
            <a:off x="2517467" y="1591514"/>
            <a:ext cx="1475064" cy="369332"/>
          </a:xfrm>
          <a:prstGeom prst="rect">
            <a:avLst/>
          </a:prstGeom>
          <a:noFill/>
        </p:spPr>
        <p:txBody>
          <a:bodyPr wrap="square" rtlCol="0">
            <a:spAutoFit/>
          </a:bodyPr>
          <a:lstStyle/>
          <a:p>
            <a:r>
              <a:rPr lang="es-ES"/>
              <a:t>IZQUIERDA</a:t>
            </a:r>
          </a:p>
        </p:txBody>
      </p:sp>
      <p:sp>
        <p:nvSpPr>
          <p:cNvPr id="7" name="CuadroTexto 6">
            <a:extLst>
              <a:ext uri="{FF2B5EF4-FFF2-40B4-BE49-F238E27FC236}">
                <a16:creationId xmlns:a16="http://schemas.microsoft.com/office/drawing/2014/main" id="{F3D0B19B-81AC-5996-3BFC-BB2CCD9321F8}"/>
              </a:ext>
            </a:extLst>
          </p:cNvPr>
          <p:cNvSpPr txBox="1"/>
          <p:nvPr/>
        </p:nvSpPr>
        <p:spPr>
          <a:xfrm>
            <a:off x="8386451" y="1529249"/>
            <a:ext cx="1475064" cy="369332"/>
          </a:xfrm>
          <a:prstGeom prst="rect">
            <a:avLst/>
          </a:prstGeom>
          <a:noFill/>
        </p:spPr>
        <p:txBody>
          <a:bodyPr wrap="square" rtlCol="0">
            <a:spAutoFit/>
          </a:bodyPr>
          <a:lstStyle/>
          <a:p>
            <a:r>
              <a:rPr lang="es-ES"/>
              <a:t>DERECHA</a:t>
            </a:r>
          </a:p>
        </p:txBody>
      </p:sp>
      <p:pic>
        <p:nvPicPr>
          <p:cNvPr id="8" name="Imagen 7">
            <a:extLst>
              <a:ext uri="{FF2B5EF4-FFF2-40B4-BE49-F238E27FC236}">
                <a16:creationId xmlns:a16="http://schemas.microsoft.com/office/drawing/2014/main" id="{9B15E292-F172-CA19-1CA6-7FD4E835463C}"/>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3" name="Object 2">
            <a:extLst>
              <a:ext uri="{FF2B5EF4-FFF2-40B4-BE49-F238E27FC236}">
                <a16:creationId xmlns:a16="http://schemas.microsoft.com/office/drawing/2014/main" id="{4E1B8BFE-22A0-FEB6-D994-23CC0ECB91D3}"/>
              </a:ext>
            </a:extLst>
          </p:cNvPr>
          <p:cNvGraphicFramePr>
            <a:graphicFrameLocks noChangeAspect="1"/>
          </p:cNvGraphicFramePr>
          <p:nvPr>
            <p:extLst>
              <p:ext uri="{D42A27DB-BD31-4B8C-83A1-F6EECF244321}">
                <p14:modId xmlns:p14="http://schemas.microsoft.com/office/powerpoint/2010/main" val="1725193377"/>
              </p:ext>
            </p:extLst>
          </p:nvPr>
        </p:nvGraphicFramePr>
        <p:xfrm>
          <a:off x="2816225" y="4959350"/>
          <a:ext cx="6556375" cy="1563688"/>
        </p:xfrm>
        <a:graphic>
          <a:graphicData uri="http://schemas.openxmlformats.org/presentationml/2006/ole">
            <mc:AlternateContent xmlns:mc="http://schemas.openxmlformats.org/markup-compatibility/2006">
              <mc:Choice xmlns:v="urn:schemas-microsoft-com:vml" Requires="v">
                <p:oleObj name="Hoja de cálculo" r:id="rId3" imgW="5270500" imgH="1257300" progId="Excel.Sheet.12">
                  <p:embed/>
                </p:oleObj>
              </mc:Choice>
              <mc:Fallback>
                <p:oleObj name="Hoja de cálculo" r:id="rId3" imgW="5270500" imgH="1257300" progId="Excel.Sheet.12">
                  <p:embed/>
                  <p:pic>
                    <p:nvPicPr>
                      <p:cNvPr id="3" name="Object 2">
                        <a:extLst>
                          <a:ext uri="{FF2B5EF4-FFF2-40B4-BE49-F238E27FC236}">
                            <a16:creationId xmlns:a16="http://schemas.microsoft.com/office/drawing/2014/main" id="{4E1B8BFE-22A0-FEB6-D994-23CC0ECB91D3}"/>
                          </a:ext>
                        </a:extLst>
                      </p:cNvPr>
                      <p:cNvPicPr/>
                      <p:nvPr/>
                    </p:nvPicPr>
                    <p:blipFill>
                      <a:blip r:embed="rId4"/>
                      <a:stretch>
                        <a:fillRect/>
                      </a:stretch>
                    </p:blipFill>
                    <p:spPr>
                      <a:xfrm>
                        <a:off x="2816225" y="4959350"/>
                        <a:ext cx="6556375" cy="1563688"/>
                      </a:xfrm>
                      <a:prstGeom prst="rect">
                        <a:avLst/>
                      </a:prstGeom>
                    </p:spPr>
                  </p:pic>
                </p:oleObj>
              </mc:Fallback>
            </mc:AlternateContent>
          </a:graphicData>
        </a:graphic>
      </p:graphicFrame>
    </p:spTree>
    <p:extLst>
      <p:ext uri="{BB962C8B-B14F-4D97-AF65-F5344CB8AC3E}">
        <p14:creationId xmlns:p14="http://schemas.microsoft.com/office/powerpoint/2010/main" val="378020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E26BF-BFC0-3914-EDB7-9B4B6C7BC9EB}"/>
            </a:ext>
          </a:extLst>
        </p:cNvPr>
        <p:cNvGrpSpPr/>
        <p:nvPr/>
      </p:nvGrpSpPr>
      <p:grpSpPr>
        <a:xfrm>
          <a:off x="0" y="0"/>
          <a:ext cx="0" cy="0"/>
          <a:chOff x="0" y="0"/>
          <a:chExt cx="0" cy="0"/>
        </a:xfrm>
      </p:grpSpPr>
      <p:sp>
        <p:nvSpPr>
          <p:cNvPr id="13" name="Título 1">
            <a:extLst>
              <a:ext uri="{FF2B5EF4-FFF2-40B4-BE49-F238E27FC236}">
                <a16:creationId xmlns:a16="http://schemas.microsoft.com/office/drawing/2014/main" id="{F75D4739-CEA4-7964-C614-48CC9AB90991}"/>
              </a:ext>
            </a:extLst>
          </p:cNvPr>
          <p:cNvSpPr>
            <a:spLocks noGrp="1"/>
          </p:cNvSpPr>
          <p:nvPr>
            <p:ph type="title"/>
          </p:nvPr>
        </p:nvSpPr>
        <p:spPr>
          <a:xfrm>
            <a:off x="246458" y="529146"/>
            <a:ext cx="12193731" cy="922555"/>
          </a:xfrm>
        </p:spPr>
        <p:txBody>
          <a:bodyPr>
            <a:normAutofit/>
          </a:bodyPr>
          <a:lstStyle/>
          <a:p>
            <a:r>
              <a:rPr lang="es-ES" sz="4000" b="1">
                <a:solidFill>
                  <a:schemeClr val="tx1"/>
                </a:solidFill>
                <a:latin typeface="Arial"/>
                <a:cs typeface="Arial"/>
              </a:rPr>
              <a:t>CARRERA</a:t>
            </a:r>
          </a:p>
        </p:txBody>
      </p:sp>
      <p:pic>
        <p:nvPicPr>
          <p:cNvPr id="2" name="Imagen 1">
            <a:extLst>
              <a:ext uri="{FF2B5EF4-FFF2-40B4-BE49-F238E27FC236}">
                <a16:creationId xmlns:a16="http://schemas.microsoft.com/office/drawing/2014/main" id="{008C7BC8-1E26-EDC6-6550-A1C2A7F79E8C}"/>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3" name="Imagen 2" descr="Imagen que contiene Interfaz de usuario gráfica&#10;&#10;El contenido generado por IA puede ser incorrecto.">
            <a:extLst>
              <a:ext uri="{FF2B5EF4-FFF2-40B4-BE49-F238E27FC236}">
                <a16:creationId xmlns:a16="http://schemas.microsoft.com/office/drawing/2014/main" id="{5BCCDF7E-F629-5236-2FCD-4321CD6A4C49}"/>
              </a:ext>
            </a:extLst>
          </p:cNvPr>
          <p:cNvPicPr>
            <a:picLocks noChangeAspect="1"/>
          </p:cNvPicPr>
          <p:nvPr/>
        </p:nvPicPr>
        <p:blipFill>
          <a:blip r:embed="rId3">
            <a:extLst>
              <a:ext uri="{28A0092B-C50C-407E-A947-70E740481C1C}">
                <a14:useLocalDpi xmlns:a14="http://schemas.microsoft.com/office/drawing/2010/main" val="0"/>
              </a:ext>
            </a:extLst>
          </a:blip>
          <a:srcRect l="-763" t="75518" r="-76" b="-744"/>
          <a:stretch>
            <a:fillRect/>
          </a:stretch>
        </p:blipFill>
        <p:spPr>
          <a:xfrm>
            <a:off x="-92927" y="3421125"/>
            <a:ext cx="12294302" cy="658033"/>
          </a:xfrm>
          <a:prstGeom prst="rect">
            <a:avLst/>
          </a:prstGeom>
        </p:spPr>
      </p:pic>
      <p:pic>
        <p:nvPicPr>
          <p:cNvPr id="4" name="Imagen 3" descr="Imagen que contiene Interfaz de usuario gráfica&#10;&#10;El contenido generado por IA puede ser incorrecto.">
            <a:extLst>
              <a:ext uri="{FF2B5EF4-FFF2-40B4-BE49-F238E27FC236}">
                <a16:creationId xmlns:a16="http://schemas.microsoft.com/office/drawing/2014/main" id="{93C47BC8-B98B-10FC-BF49-4EE3C267078D}"/>
              </a:ext>
            </a:extLst>
          </p:cNvPr>
          <p:cNvPicPr>
            <a:picLocks noChangeAspect="1"/>
          </p:cNvPicPr>
          <p:nvPr/>
        </p:nvPicPr>
        <p:blipFill>
          <a:blip r:embed="rId4">
            <a:extLst>
              <a:ext uri="{28A0092B-C50C-407E-A947-70E740481C1C}">
                <a14:useLocalDpi xmlns:a14="http://schemas.microsoft.com/office/drawing/2010/main" val="0"/>
              </a:ext>
            </a:extLst>
          </a:blip>
          <a:srcRect l="-45" t="74883" r="45"/>
          <a:stretch>
            <a:fillRect/>
          </a:stretch>
        </p:blipFill>
        <p:spPr>
          <a:xfrm>
            <a:off x="2733" y="6031219"/>
            <a:ext cx="12192008" cy="655172"/>
          </a:xfrm>
          <a:prstGeom prst="rect">
            <a:avLst/>
          </a:prstGeom>
        </p:spPr>
      </p:pic>
    </p:spTree>
    <p:extLst>
      <p:ext uri="{BB962C8B-B14F-4D97-AF65-F5344CB8AC3E}">
        <p14:creationId xmlns:p14="http://schemas.microsoft.com/office/powerpoint/2010/main" val="222749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A646-EDBE-4C53-48A9-05C925AD20D5}"/>
            </a:ext>
          </a:extLst>
        </p:cNvPr>
        <p:cNvGrpSpPr/>
        <p:nvPr/>
      </p:nvGrpSpPr>
      <p:grpSpPr>
        <a:xfrm>
          <a:off x="0" y="0"/>
          <a:ext cx="0" cy="0"/>
          <a:chOff x="0" y="0"/>
          <a:chExt cx="0" cy="0"/>
        </a:xfrm>
      </p:grpSpPr>
      <p:sp>
        <p:nvSpPr>
          <p:cNvPr id="13" name="Título 1">
            <a:extLst>
              <a:ext uri="{FF2B5EF4-FFF2-40B4-BE49-F238E27FC236}">
                <a16:creationId xmlns:a16="http://schemas.microsoft.com/office/drawing/2014/main" id="{DC445A9C-932D-F69F-C8DD-77B955CE759A}"/>
              </a:ext>
            </a:extLst>
          </p:cNvPr>
          <p:cNvSpPr>
            <a:spLocks noGrp="1"/>
          </p:cNvSpPr>
          <p:nvPr>
            <p:ph type="title"/>
          </p:nvPr>
        </p:nvSpPr>
        <p:spPr>
          <a:xfrm>
            <a:off x="238132" y="575222"/>
            <a:ext cx="12193731" cy="922555"/>
          </a:xfrm>
        </p:spPr>
        <p:txBody>
          <a:bodyPr>
            <a:normAutofit/>
          </a:bodyPr>
          <a:lstStyle/>
          <a:p>
            <a:r>
              <a:rPr lang="es-ES" sz="4000" b="1">
                <a:solidFill>
                  <a:schemeClr val="tx1"/>
                </a:solidFill>
                <a:latin typeface="Arial"/>
                <a:cs typeface="Arial"/>
              </a:rPr>
              <a:t>CARRERA: ESPACIO-TEMPORALES</a:t>
            </a:r>
          </a:p>
        </p:txBody>
      </p:sp>
      <p:sp>
        <p:nvSpPr>
          <p:cNvPr id="2" name="TextBox 2">
            <a:extLst>
              <a:ext uri="{FF2B5EF4-FFF2-40B4-BE49-F238E27FC236}">
                <a16:creationId xmlns:a16="http://schemas.microsoft.com/office/drawing/2014/main" id="{B8321845-3B61-38A5-231C-B838B51240D7}"/>
              </a:ext>
            </a:extLst>
          </p:cNvPr>
          <p:cNvSpPr txBox="1"/>
          <p:nvPr/>
        </p:nvSpPr>
        <p:spPr>
          <a:xfrm>
            <a:off x="8583975" y="192739"/>
            <a:ext cx="3608025" cy="369332"/>
          </a:xfrm>
          <a:prstGeom prst="rect">
            <a:avLst/>
          </a:prstGeom>
          <a:solidFill>
            <a:schemeClr val="accent1">
              <a:lumMod val="60000"/>
              <a:lumOff val="40000"/>
            </a:schemeClr>
          </a:solidFill>
          <a:ln>
            <a:solidFill>
              <a:srgbClr val="00B0F0"/>
            </a:solidFill>
          </a:ln>
        </p:spPr>
        <p:style>
          <a:lnRef idx="1">
            <a:schemeClr val="accent6"/>
          </a:lnRef>
          <a:fillRef idx="2">
            <a:schemeClr val="accent6"/>
          </a:fillRef>
          <a:effectRef idx="1">
            <a:schemeClr val="accent6"/>
          </a:effectRef>
          <a:fontRef idx="minor">
            <a:schemeClr val="dk1"/>
          </a:fontRef>
        </p:style>
        <p:txBody>
          <a:bodyPr wrap="square" lIns="91440" tIns="45720" rIns="91440" bIns="45720" rtlCol="0" anchor="t">
            <a:spAutoFit/>
          </a:bodyPr>
          <a:lstStyle/>
          <a:p>
            <a:pPr algn="ctr"/>
            <a:r>
              <a:rPr lang="es-ES"/>
              <a:t>VELOCIDAD: 13,5 Km/h</a:t>
            </a:r>
          </a:p>
        </p:txBody>
      </p:sp>
      <p:sp>
        <p:nvSpPr>
          <p:cNvPr id="4" name="TextBox 2">
            <a:extLst>
              <a:ext uri="{FF2B5EF4-FFF2-40B4-BE49-F238E27FC236}">
                <a16:creationId xmlns:a16="http://schemas.microsoft.com/office/drawing/2014/main" id="{B8321845-3B61-38A5-231C-B838B51240D7}"/>
              </a:ext>
            </a:extLst>
          </p:cNvPr>
          <p:cNvSpPr txBox="1"/>
          <p:nvPr/>
        </p:nvSpPr>
        <p:spPr>
          <a:xfrm>
            <a:off x="8583975" y="192739"/>
            <a:ext cx="3608025" cy="369332"/>
          </a:xfrm>
          <a:prstGeom prst="rect">
            <a:avLst/>
          </a:prstGeom>
          <a:solidFill>
            <a:schemeClr val="accent1">
              <a:lumMod val="60000"/>
              <a:lumOff val="40000"/>
            </a:schemeClr>
          </a:solidFill>
          <a:ln>
            <a:solidFill>
              <a:srgbClr val="00B0F0"/>
            </a:solidFill>
          </a:ln>
        </p:spPr>
        <p:style>
          <a:lnRef idx="1">
            <a:schemeClr val="accent6"/>
          </a:lnRef>
          <a:fillRef idx="2">
            <a:schemeClr val="accent6"/>
          </a:fillRef>
          <a:effectRef idx="1">
            <a:schemeClr val="accent6"/>
          </a:effectRef>
          <a:fontRef idx="minor">
            <a:schemeClr val="dk1"/>
          </a:fontRef>
        </p:style>
        <p:txBody>
          <a:bodyPr wrap="square" lIns="91440" tIns="45720" rIns="91440" bIns="45720" rtlCol="0" anchor="t">
            <a:spAutoFit/>
          </a:bodyP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s-ES"/>
              <a:t>VELOCIDAD:</a:t>
            </a:r>
          </a:p>
        </p:txBody>
      </p:sp>
      <p:sp>
        <p:nvSpPr>
          <p:cNvPr id="3" name="CuadroTexto 2">
            <a:extLst>
              <a:ext uri="{FF2B5EF4-FFF2-40B4-BE49-F238E27FC236}">
                <a16:creationId xmlns:a16="http://schemas.microsoft.com/office/drawing/2014/main" id="{11DDD671-CE0D-9A9A-5D63-C2E7557EAD40}"/>
              </a:ext>
            </a:extLst>
          </p:cNvPr>
          <p:cNvSpPr txBox="1"/>
          <p:nvPr/>
        </p:nvSpPr>
        <p:spPr>
          <a:xfrm>
            <a:off x="1080655" y="2078182"/>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51368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E330A-C2A6-55C4-2D3F-50DC3F0D34F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BECB7F83-748F-3E92-654E-DDF0D77E0CAE}"/>
              </a:ext>
            </a:extLst>
          </p:cNvPr>
          <p:cNvSpPr txBox="1">
            <a:spLocks noGrp="1"/>
          </p:cNvSpPr>
          <p:nvPr>
            <p:ph type="title"/>
          </p:nvPr>
        </p:nvSpPr>
        <p:spPr>
          <a:xfrm>
            <a:off x="0" y="1184818"/>
            <a:ext cx="12192000" cy="348813"/>
          </a:xfrm>
          <a:prstGeom prst="rect">
            <a:avLst/>
          </a:prstGeom>
        </p:spPr>
        <p:txBody>
          <a:bodyPr vert="horz" wrap="square" lIns="0" tIns="71120" rIns="0" bIns="0" rtlCol="0">
            <a:spAutoFit/>
          </a:bodyPr>
          <a:lstStyle/>
          <a:p>
            <a:pPr marL="245110" algn="ctr">
              <a:lnSpc>
                <a:spcPct val="100000"/>
              </a:lnSpc>
              <a:spcBef>
                <a:spcPts val="550"/>
              </a:spcBef>
            </a:pPr>
            <a:r>
              <a:rPr sz="1800" b="0" spc="-20">
                <a:solidFill>
                  <a:srgbClr val="000000"/>
                </a:solidFill>
                <a:latin typeface="Calibri"/>
                <a:cs typeface="Calibri"/>
              </a:rPr>
              <a:t>CINEMATICA</a:t>
            </a:r>
            <a:r>
              <a:rPr sz="1800" b="0" spc="-10">
                <a:solidFill>
                  <a:srgbClr val="000000"/>
                </a:solidFill>
                <a:latin typeface="Calibri"/>
                <a:cs typeface="Calibri"/>
              </a:rPr>
              <a:t> </a:t>
            </a:r>
            <a:r>
              <a:rPr sz="1800" b="0">
                <a:solidFill>
                  <a:srgbClr val="000000"/>
                </a:solidFill>
                <a:latin typeface="Calibri"/>
                <a:cs typeface="Calibri"/>
              </a:rPr>
              <a:t>DE</a:t>
            </a:r>
            <a:r>
              <a:rPr sz="1800" b="0" spc="5">
                <a:solidFill>
                  <a:srgbClr val="000000"/>
                </a:solidFill>
                <a:latin typeface="Calibri"/>
                <a:cs typeface="Calibri"/>
              </a:rPr>
              <a:t> </a:t>
            </a:r>
            <a:r>
              <a:rPr sz="1800" b="0">
                <a:solidFill>
                  <a:srgbClr val="000000"/>
                </a:solidFill>
                <a:latin typeface="Calibri"/>
                <a:cs typeface="Calibri"/>
              </a:rPr>
              <a:t>TREN</a:t>
            </a:r>
            <a:r>
              <a:rPr sz="1800" b="0" spc="20">
                <a:solidFill>
                  <a:srgbClr val="000000"/>
                </a:solidFill>
                <a:latin typeface="Calibri"/>
                <a:cs typeface="Calibri"/>
              </a:rPr>
              <a:t> </a:t>
            </a:r>
            <a:r>
              <a:rPr sz="1800" b="0" spc="-10">
                <a:solidFill>
                  <a:srgbClr val="000000"/>
                </a:solidFill>
                <a:latin typeface="Calibri"/>
                <a:cs typeface="Calibri"/>
              </a:rPr>
              <a:t>INFERIOR</a:t>
            </a:r>
            <a:endParaRPr sz="1800">
              <a:latin typeface="Calibri"/>
              <a:cs typeface="Calibri"/>
            </a:endParaRPr>
          </a:p>
        </p:txBody>
      </p:sp>
      <p:grpSp>
        <p:nvGrpSpPr>
          <p:cNvPr id="8" name="object 8">
            <a:extLst>
              <a:ext uri="{FF2B5EF4-FFF2-40B4-BE49-F238E27FC236}">
                <a16:creationId xmlns:a16="http://schemas.microsoft.com/office/drawing/2014/main" id="{F247C5C0-7F91-84FC-BE1E-24D0A3F60AE0}"/>
              </a:ext>
            </a:extLst>
          </p:cNvPr>
          <p:cNvGrpSpPr/>
          <p:nvPr/>
        </p:nvGrpSpPr>
        <p:grpSpPr>
          <a:xfrm>
            <a:off x="9318945" y="3723686"/>
            <a:ext cx="581025" cy="823849"/>
            <a:chOff x="6962775" y="3633851"/>
            <a:chExt cx="581025" cy="823849"/>
          </a:xfrm>
        </p:grpSpPr>
        <p:sp>
          <p:nvSpPr>
            <p:cNvPr id="9" name="object 9">
              <a:extLst>
                <a:ext uri="{FF2B5EF4-FFF2-40B4-BE49-F238E27FC236}">
                  <a16:creationId xmlns:a16="http://schemas.microsoft.com/office/drawing/2014/main" id="{15844C46-C7E5-F511-C9A9-B7E45F21F893}"/>
                </a:ext>
              </a:extLst>
            </p:cNvPr>
            <p:cNvSpPr/>
            <p:nvPr/>
          </p:nvSpPr>
          <p:spPr>
            <a:xfrm>
              <a:off x="6963296" y="3638156"/>
              <a:ext cx="571500" cy="405130"/>
            </a:xfrm>
            <a:custGeom>
              <a:avLst/>
              <a:gdLst/>
              <a:ahLst/>
              <a:cxnLst/>
              <a:rect l="l" t="t" r="r" b="b"/>
              <a:pathLst>
                <a:path w="571500" h="405129">
                  <a:moveTo>
                    <a:pt x="0" y="404749"/>
                  </a:moveTo>
                  <a:lnTo>
                    <a:pt x="571500" y="404749"/>
                  </a:lnTo>
                  <a:lnTo>
                    <a:pt x="571500" y="0"/>
                  </a:lnTo>
                  <a:lnTo>
                    <a:pt x="0" y="0"/>
                  </a:lnTo>
                  <a:lnTo>
                    <a:pt x="0" y="404749"/>
                  </a:lnTo>
                  <a:close/>
                </a:path>
              </a:pathLst>
            </a:custGeom>
            <a:solidFill>
              <a:srgbClr val="FF0000"/>
            </a:solidFill>
          </p:spPr>
          <p:txBody>
            <a:bodyPr wrap="square" lIns="0" tIns="0" rIns="0" bIns="0" rtlCol="0"/>
            <a:lstStyle/>
            <a:p>
              <a:endParaRPr/>
            </a:p>
          </p:txBody>
        </p:sp>
        <p:sp>
          <p:nvSpPr>
            <p:cNvPr id="10" name="object 10">
              <a:extLst>
                <a:ext uri="{FF2B5EF4-FFF2-40B4-BE49-F238E27FC236}">
                  <a16:creationId xmlns:a16="http://schemas.microsoft.com/office/drawing/2014/main" id="{E1A347A0-DA14-E569-364B-D423C8DEF42B}"/>
                </a:ext>
              </a:extLst>
            </p:cNvPr>
            <p:cNvSpPr/>
            <p:nvPr/>
          </p:nvSpPr>
          <p:spPr>
            <a:xfrm>
              <a:off x="6967601" y="3633851"/>
              <a:ext cx="571500" cy="409575"/>
            </a:xfrm>
            <a:custGeom>
              <a:avLst/>
              <a:gdLst/>
              <a:ahLst/>
              <a:cxnLst/>
              <a:rect l="l" t="t" r="r" b="b"/>
              <a:pathLst>
                <a:path w="571500" h="409575">
                  <a:moveTo>
                    <a:pt x="0" y="409575"/>
                  </a:moveTo>
                  <a:lnTo>
                    <a:pt x="571500" y="409575"/>
                  </a:lnTo>
                  <a:lnTo>
                    <a:pt x="571500" y="0"/>
                  </a:lnTo>
                  <a:lnTo>
                    <a:pt x="0" y="0"/>
                  </a:lnTo>
                  <a:lnTo>
                    <a:pt x="0" y="409575"/>
                  </a:lnTo>
                  <a:close/>
                </a:path>
              </a:pathLst>
            </a:custGeom>
            <a:ln w="12700">
              <a:solidFill>
                <a:srgbClr val="FF0000"/>
              </a:solidFill>
            </a:ln>
          </p:spPr>
          <p:txBody>
            <a:bodyPr wrap="square" lIns="0" tIns="0" rIns="0" bIns="0" rtlCol="0"/>
            <a:lstStyle/>
            <a:p>
              <a:endParaRPr/>
            </a:p>
          </p:txBody>
        </p:sp>
        <p:sp>
          <p:nvSpPr>
            <p:cNvPr id="11" name="object 11">
              <a:extLst>
                <a:ext uri="{FF2B5EF4-FFF2-40B4-BE49-F238E27FC236}">
                  <a16:creationId xmlns:a16="http://schemas.microsoft.com/office/drawing/2014/main" id="{F3E4978F-58F6-BE41-E42D-4667EBE0F3E3}"/>
                </a:ext>
              </a:extLst>
            </p:cNvPr>
            <p:cNvSpPr/>
            <p:nvPr/>
          </p:nvSpPr>
          <p:spPr>
            <a:xfrm>
              <a:off x="6962775" y="4038600"/>
              <a:ext cx="581025" cy="419100"/>
            </a:xfrm>
            <a:custGeom>
              <a:avLst/>
              <a:gdLst/>
              <a:ahLst/>
              <a:cxnLst/>
              <a:rect l="l" t="t" r="r" b="b"/>
              <a:pathLst>
                <a:path w="581025" h="419100">
                  <a:moveTo>
                    <a:pt x="581025" y="0"/>
                  </a:moveTo>
                  <a:lnTo>
                    <a:pt x="0" y="0"/>
                  </a:lnTo>
                  <a:lnTo>
                    <a:pt x="0" y="419100"/>
                  </a:lnTo>
                  <a:lnTo>
                    <a:pt x="581025" y="419100"/>
                  </a:lnTo>
                  <a:lnTo>
                    <a:pt x="581025" y="0"/>
                  </a:lnTo>
                  <a:close/>
                </a:path>
              </a:pathLst>
            </a:custGeom>
            <a:solidFill>
              <a:srgbClr val="4471C4"/>
            </a:solidFill>
          </p:spPr>
          <p:txBody>
            <a:bodyPr wrap="square" lIns="0" tIns="0" rIns="0" bIns="0" rtlCol="0"/>
            <a:lstStyle/>
            <a:p>
              <a:endParaRPr/>
            </a:p>
          </p:txBody>
        </p:sp>
      </p:grpSp>
      <p:sp>
        <p:nvSpPr>
          <p:cNvPr id="12" name="object 12">
            <a:extLst>
              <a:ext uri="{FF2B5EF4-FFF2-40B4-BE49-F238E27FC236}">
                <a16:creationId xmlns:a16="http://schemas.microsoft.com/office/drawing/2014/main" id="{0EC76137-56E0-6B6B-8251-1862FE07C864}"/>
              </a:ext>
            </a:extLst>
          </p:cNvPr>
          <p:cNvSpPr txBox="1"/>
          <p:nvPr/>
        </p:nvSpPr>
        <p:spPr>
          <a:xfrm>
            <a:off x="9989634" y="3839827"/>
            <a:ext cx="1052830" cy="577215"/>
          </a:xfrm>
          <a:prstGeom prst="rect">
            <a:avLst/>
          </a:prstGeom>
        </p:spPr>
        <p:txBody>
          <a:bodyPr vert="horz" wrap="square" lIns="0" tIns="10795" rIns="0" bIns="0" rtlCol="0">
            <a:spAutoFit/>
          </a:bodyPr>
          <a:lstStyle/>
          <a:p>
            <a:pPr marL="12700" marR="5080">
              <a:lnSpc>
                <a:spcPct val="100800"/>
              </a:lnSpc>
              <a:spcBef>
                <a:spcPts val="85"/>
              </a:spcBef>
            </a:pPr>
            <a:r>
              <a:rPr sz="1800" spc="-10">
                <a:latin typeface="Calibri"/>
                <a:cs typeface="Calibri"/>
              </a:rPr>
              <a:t>IZQUIERDA DERECHA</a:t>
            </a:r>
            <a:endParaRPr sz="1800">
              <a:latin typeface="Calibri"/>
              <a:cs typeface="Calibri"/>
            </a:endParaRPr>
          </a:p>
        </p:txBody>
      </p:sp>
      <p:sp>
        <p:nvSpPr>
          <p:cNvPr id="3" name="object 7">
            <a:extLst>
              <a:ext uri="{FF2B5EF4-FFF2-40B4-BE49-F238E27FC236}">
                <a16:creationId xmlns:a16="http://schemas.microsoft.com/office/drawing/2014/main" id="{E5E0A286-2B99-9CB7-6B56-E4C29211DEBC}"/>
              </a:ext>
            </a:extLst>
          </p:cNvPr>
          <p:cNvSpPr txBox="1"/>
          <p:nvPr/>
        </p:nvSpPr>
        <p:spPr>
          <a:xfrm>
            <a:off x="2476473" y="6068588"/>
            <a:ext cx="8564332" cy="791210"/>
          </a:xfrm>
          <a:prstGeom prst="rect">
            <a:avLst/>
          </a:prstGeom>
        </p:spPr>
        <p:txBody>
          <a:bodyPr vert="horz" wrap="square" lIns="0" tIns="84455" rIns="0" bIns="0" rtlCol="0" anchor="t">
            <a:spAutoFit/>
          </a:bodyPr>
          <a:lstStyle/>
          <a:p>
            <a:pPr marL="50800">
              <a:lnSpc>
                <a:spcPct val="100000"/>
              </a:lnSpc>
              <a:spcBef>
                <a:spcPts val="665"/>
              </a:spcBef>
              <a:tabLst>
                <a:tab pos="1837689" algn="l"/>
              </a:tabLst>
            </a:pPr>
            <a:r>
              <a:rPr lang="es-ES" sz="1350" baseline="6172">
                <a:latin typeface="Calibri"/>
                <a:cs typeface="Calibri"/>
              </a:rPr>
              <a:t>                           </a:t>
            </a:r>
            <a:r>
              <a:rPr sz="1350" baseline="6172">
                <a:latin typeface="Calibri"/>
                <a:cs typeface="Calibri"/>
              </a:rPr>
              <a:t>FASE</a:t>
            </a:r>
            <a:r>
              <a:rPr sz="1350" spc="37" baseline="6172">
                <a:latin typeface="Calibri"/>
                <a:cs typeface="Calibri"/>
              </a:rPr>
              <a:t> </a:t>
            </a:r>
            <a:r>
              <a:rPr sz="1350" spc="-30" baseline="6172">
                <a:latin typeface="Calibri"/>
                <a:cs typeface="Calibri"/>
              </a:rPr>
              <a:t>DE</a:t>
            </a:r>
            <a:r>
              <a:rPr sz="1350" spc="-67" baseline="6172">
                <a:latin typeface="Calibri"/>
                <a:cs typeface="Calibri"/>
              </a:rPr>
              <a:t> </a:t>
            </a:r>
            <a:r>
              <a:rPr sz="1350" spc="-15" baseline="6172">
                <a:latin typeface="Calibri"/>
                <a:cs typeface="Calibri"/>
              </a:rPr>
              <a:t>CONTACTO</a:t>
            </a:r>
            <a:r>
              <a:rPr sz="1350" baseline="6172">
                <a:latin typeface="Calibri"/>
                <a:cs typeface="Calibri"/>
              </a:rPr>
              <a:t>	</a:t>
            </a:r>
            <a:r>
              <a:rPr lang="es-ES" sz="1350" baseline="6172">
                <a:latin typeface="Calibri"/>
                <a:cs typeface="Calibri"/>
              </a:rPr>
              <a:t>                                                   </a:t>
            </a:r>
            <a:r>
              <a:rPr sz="950">
                <a:latin typeface="Calibri"/>
                <a:cs typeface="Calibri"/>
              </a:rPr>
              <a:t>FASE</a:t>
            </a:r>
            <a:r>
              <a:rPr sz="950" spc="100">
                <a:latin typeface="Calibri"/>
                <a:cs typeface="Calibri"/>
              </a:rPr>
              <a:t> </a:t>
            </a:r>
            <a:r>
              <a:rPr sz="950">
                <a:latin typeface="Calibri"/>
                <a:cs typeface="Calibri"/>
              </a:rPr>
              <a:t>DE</a:t>
            </a:r>
            <a:r>
              <a:rPr sz="950" spc="10">
                <a:latin typeface="Calibri"/>
                <a:cs typeface="Calibri"/>
              </a:rPr>
              <a:t> </a:t>
            </a:r>
            <a:r>
              <a:rPr sz="950" spc="-20">
                <a:latin typeface="Calibri"/>
                <a:cs typeface="Calibri"/>
              </a:rPr>
              <a:t>SWING</a:t>
            </a:r>
            <a:endParaRPr sz="950">
              <a:latin typeface="Calibri"/>
              <a:cs typeface="Calibri"/>
            </a:endParaRPr>
          </a:p>
          <a:p>
            <a:pPr marL="144780">
              <a:lnSpc>
                <a:spcPct val="100000"/>
              </a:lnSpc>
              <a:spcBef>
                <a:spcPts val="675"/>
              </a:spcBef>
            </a:pPr>
            <a:r>
              <a:rPr sz="1200">
                <a:latin typeface="Calibri"/>
                <a:cs typeface="Calibri"/>
              </a:rPr>
              <a:t>*</a:t>
            </a:r>
            <a:r>
              <a:rPr sz="1200" err="1">
                <a:latin typeface="Calibri"/>
                <a:cs typeface="Calibri"/>
              </a:rPr>
              <a:t>Normalizado</a:t>
            </a:r>
            <a:r>
              <a:rPr sz="1200" spc="-15">
                <a:latin typeface="Calibri"/>
                <a:cs typeface="Calibri"/>
              </a:rPr>
              <a:t> </a:t>
            </a:r>
            <a:r>
              <a:rPr sz="1200">
                <a:latin typeface="Calibri"/>
                <a:cs typeface="Calibri"/>
              </a:rPr>
              <a:t>a</a:t>
            </a:r>
            <a:r>
              <a:rPr sz="1200" spc="50">
                <a:latin typeface="Calibri"/>
                <a:cs typeface="Calibri"/>
              </a:rPr>
              <a:t> </a:t>
            </a:r>
            <a:r>
              <a:rPr sz="1200" err="1">
                <a:latin typeface="Calibri"/>
                <a:cs typeface="Calibri"/>
              </a:rPr>
              <a:t>ciclo</a:t>
            </a:r>
            <a:r>
              <a:rPr sz="1200" spc="-15">
                <a:latin typeface="Calibri"/>
                <a:cs typeface="Calibri"/>
              </a:rPr>
              <a:t> </a:t>
            </a:r>
            <a:r>
              <a:rPr sz="1200" err="1">
                <a:latin typeface="Calibri"/>
                <a:cs typeface="Calibri"/>
              </a:rPr>
              <a:t>completo</a:t>
            </a:r>
            <a:r>
              <a:rPr sz="120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err="1">
                <a:latin typeface="Calibri"/>
                <a:cs typeface="Calibri"/>
              </a:rPr>
              <a:t>que</a:t>
            </a:r>
            <a:r>
              <a:rPr sz="1200" spc="25">
                <a:latin typeface="Calibri"/>
                <a:cs typeface="Calibri"/>
              </a:rPr>
              <a:t> </a:t>
            </a:r>
            <a:r>
              <a:rPr sz="1200" err="1">
                <a:latin typeface="Calibri"/>
                <a:cs typeface="Calibri"/>
              </a:rPr>
              <a:t>el</a:t>
            </a:r>
            <a:r>
              <a:rPr sz="1200" spc="-30">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err="1">
                <a:latin typeface="Calibri"/>
                <a:cs typeface="Calibri"/>
              </a:rPr>
              <a:t>que</a:t>
            </a:r>
            <a:r>
              <a:rPr sz="1200" spc="20">
                <a:latin typeface="Calibri"/>
                <a:cs typeface="Calibri"/>
              </a:rPr>
              <a:t> </a:t>
            </a:r>
            <a:r>
              <a:rPr sz="1200" err="1">
                <a:latin typeface="Calibri"/>
                <a:cs typeface="Calibri"/>
              </a:rPr>
              <a:t>vuelve</a:t>
            </a:r>
            <a:r>
              <a:rPr sz="1200" spc="25">
                <a:latin typeface="Calibri"/>
                <a:cs typeface="Calibri"/>
              </a:rPr>
              <a:t> </a:t>
            </a:r>
            <a:r>
              <a:rPr sz="1200">
                <a:latin typeface="Calibri"/>
                <a:cs typeface="Calibri"/>
              </a:rPr>
              <a:t>a</a:t>
            </a:r>
            <a:r>
              <a:rPr sz="1200" spc="-25">
                <a:latin typeface="Calibri"/>
                <a:cs typeface="Calibri"/>
              </a:rPr>
              <a:t> </a:t>
            </a:r>
            <a:r>
              <a:rPr sz="1200" err="1">
                <a:latin typeface="Calibri"/>
                <a:cs typeface="Calibri"/>
              </a:rPr>
              <a:t>contactar</a:t>
            </a:r>
            <a:r>
              <a:rPr sz="1200" spc="-25">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0">
                <a:latin typeface="Calibri"/>
                <a:cs typeface="Calibri"/>
              </a:rPr>
              <a:t> pie).</a:t>
            </a:r>
            <a:endParaRPr sz="1200">
              <a:latin typeface="Calibri"/>
              <a:cs typeface="Calibri"/>
            </a:endParaRPr>
          </a:p>
          <a:p>
            <a:pPr marL="736600">
              <a:lnSpc>
                <a:spcPct val="100000"/>
              </a:lnSpc>
              <a:spcBef>
                <a:spcPts val="45"/>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7" name="Título 1">
            <a:extLst>
              <a:ext uri="{FF2B5EF4-FFF2-40B4-BE49-F238E27FC236}">
                <a16:creationId xmlns:a16="http://schemas.microsoft.com/office/drawing/2014/main" id="{9FD509EC-04AD-90DA-7CE2-906D52FB1388}"/>
              </a:ext>
            </a:extLst>
          </p:cNvPr>
          <p:cNvSpPr txBox="1">
            <a:spLocks/>
          </p:cNvSpPr>
          <p:nvPr/>
        </p:nvSpPr>
        <p:spPr>
          <a:xfrm>
            <a:off x="5079" y="529146"/>
            <a:ext cx="12193731" cy="922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a:latin typeface="Arial"/>
                <a:cs typeface="Arial"/>
              </a:rPr>
              <a:t>CARRERA: PARAMETROS CINEMÁTICOS</a:t>
            </a:r>
          </a:p>
        </p:txBody>
      </p:sp>
      <p:pic>
        <p:nvPicPr>
          <p:cNvPr id="2" name="Imagen 1">
            <a:extLst>
              <a:ext uri="{FF2B5EF4-FFF2-40B4-BE49-F238E27FC236}">
                <a16:creationId xmlns:a16="http://schemas.microsoft.com/office/drawing/2014/main" id="{49AC1537-CF1F-7B91-AE01-002D5ECFB5D4}"/>
              </a:ext>
            </a:extLst>
          </p:cNvPr>
          <p:cNvPicPr>
            <a:picLocks noChangeAspect="1"/>
          </p:cNvPicPr>
          <p:nvPr/>
        </p:nvPicPr>
        <p:blipFill>
          <a:blip r:embed="rId2"/>
          <a:srcRect l="13475" r="20343"/>
          <a:stretch>
            <a:fillRect/>
          </a:stretch>
        </p:blipFill>
        <p:spPr>
          <a:xfrm>
            <a:off x="0" y="2634857"/>
            <a:ext cx="2063844" cy="3047261"/>
          </a:xfrm>
          <a:prstGeom prst="rect">
            <a:avLst/>
          </a:prstGeom>
        </p:spPr>
      </p:pic>
    </p:spTree>
    <p:extLst>
      <p:ext uri="{BB962C8B-B14F-4D97-AF65-F5344CB8AC3E}">
        <p14:creationId xmlns:p14="http://schemas.microsoft.com/office/powerpoint/2010/main" val="3277177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B9C3A-8392-B956-322B-ED9341A8059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68B449C1-D247-7B86-59E3-531C2D237230}"/>
              </a:ext>
            </a:extLst>
          </p:cNvPr>
          <p:cNvSpPr txBox="1"/>
          <p:nvPr/>
        </p:nvSpPr>
        <p:spPr>
          <a:xfrm>
            <a:off x="2863214" y="6147132"/>
            <a:ext cx="7053580" cy="701675"/>
          </a:xfrm>
          <a:prstGeom prst="rect">
            <a:avLst/>
          </a:prstGeom>
        </p:spPr>
        <p:txBody>
          <a:bodyPr vert="horz" wrap="square" lIns="0" tIns="99695" rIns="0" bIns="0" rtlCol="0">
            <a:spAutoFit/>
          </a:bodyPr>
          <a:lstStyle/>
          <a:p>
            <a:pPr marL="12700">
              <a:lnSpc>
                <a:spcPct val="100000"/>
              </a:lnSpc>
              <a:spcBef>
                <a:spcPts val="785"/>
              </a:spcBef>
            </a:pPr>
            <a:r>
              <a:rPr sz="1200" spc="-10">
                <a:latin typeface="Calibri"/>
                <a:cs typeface="Calibri"/>
              </a:rPr>
              <a:t>*Normalizado</a:t>
            </a:r>
            <a:r>
              <a:rPr sz="1200" spc="-5">
                <a:latin typeface="Calibri"/>
                <a:cs typeface="Calibri"/>
              </a:rPr>
              <a:t> </a:t>
            </a:r>
            <a:r>
              <a:rPr sz="1200">
                <a:latin typeface="Calibri"/>
                <a:cs typeface="Calibri"/>
              </a:rPr>
              <a:t>a</a:t>
            </a:r>
            <a:r>
              <a:rPr sz="1200" spc="50">
                <a:latin typeface="Calibri"/>
                <a:cs typeface="Calibri"/>
              </a:rPr>
              <a:t> </a:t>
            </a:r>
            <a:r>
              <a:rPr sz="1200">
                <a:latin typeface="Calibri"/>
                <a:cs typeface="Calibri"/>
              </a:rPr>
              <a:t>ciclo</a:t>
            </a:r>
            <a:r>
              <a:rPr sz="1200" spc="-5">
                <a:latin typeface="Calibri"/>
                <a:cs typeface="Calibri"/>
              </a:rPr>
              <a:t> </a:t>
            </a:r>
            <a:r>
              <a:rPr sz="1200">
                <a:latin typeface="Calibri"/>
                <a:cs typeface="Calibri"/>
              </a:rPr>
              <a:t>completo(</a:t>
            </a:r>
            <a:r>
              <a:rPr sz="1200" spc="-35">
                <a:latin typeface="Calibri"/>
                <a:cs typeface="Calibri"/>
              </a:rPr>
              <a:t> </a:t>
            </a:r>
            <a:r>
              <a:rPr sz="1200">
                <a:latin typeface="Calibri"/>
                <a:cs typeface="Calibri"/>
              </a:rPr>
              <a:t>Desde</a:t>
            </a:r>
            <a:r>
              <a:rPr sz="1200" spc="-45">
                <a:latin typeface="Calibri"/>
                <a:cs typeface="Calibri"/>
              </a:rPr>
              <a:t> </a:t>
            </a:r>
            <a:r>
              <a:rPr sz="1200">
                <a:latin typeface="Calibri"/>
                <a:cs typeface="Calibri"/>
              </a:rPr>
              <a:t>que</a:t>
            </a:r>
            <a:r>
              <a:rPr sz="1200" spc="30">
                <a:latin typeface="Calibri"/>
                <a:cs typeface="Calibri"/>
              </a:rPr>
              <a:t> </a:t>
            </a:r>
            <a:r>
              <a:rPr sz="1200">
                <a:latin typeface="Calibri"/>
                <a:cs typeface="Calibri"/>
              </a:rPr>
              <a:t>el</a:t>
            </a:r>
            <a:r>
              <a:rPr sz="1200" spc="-25">
                <a:latin typeface="Calibri"/>
                <a:cs typeface="Calibri"/>
              </a:rPr>
              <a:t> </a:t>
            </a:r>
            <a:r>
              <a:rPr sz="1200">
                <a:latin typeface="Calibri"/>
                <a:cs typeface="Calibri"/>
              </a:rPr>
              <a:t>pie</a:t>
            </a:r>
            <a:r>
              <a:rPr sz="1200" spc="30">
                <a:latin typeface="Calibri"/>
                <a:cs typeface="Calibri"/>
              </a:rPr>
              <a:t> </a:t>
            </a:r>
            <a:r>
              <a:rPr sz="1200" spc="-10">
                <a:latin typeface="Calibri"/>
                <a:cs typeface="Calibri"/>
              </a:rPr>
              <a:t>contacta</a:t>
            </a:r>
            <a:r>
              <a:rPr sz="1200" spc="-25">
                <a:latin typeface="Calibri"/>
                <a:cs typeface="Calibri"/>
              </a:rPr>
              <a:t> </a:t>
            </a:r>
            <a:r>
              <a:rPr sz="1200">
                <a:latin typeface="Calibri"/>
                <a:cs typeface="Calibri"/>
              </a:rPr>
              <a:t>en el</a:t>
            </a:r>
            <a:r>
              <a:rPr sz="1200" spc="-25">
                <a:latin typeface="Calibri"/>
                <a:cs typeface="Calibri"/>
              </a:rPr>
              <a:t> </a:t>
            </a:r>
            <a:r>
              <a:rPr sz="1200">
                <a:latin typeface="Calibri"/>
                <a:cs typeface="Calibri"/>
              </a:rPr>
              <a:t>suelo</a:t>
            </a:r>
            <a:r>
              <a:rPr sz="1200" spc="-5">
                <a:latin typeface="Calibri"/>
                <a:cs typeface="Calibri"/>
              </a:rPr>
              <a:t> </a:t>
            </a:r>
            <a:r>
              <a:rPr sz="1200" spc="-10">
                <a:latin typeface="Calibri"/>
                <a:cs typeface="Calibri"/>
              </a:rPr>
              <a:t>hasta</a:t>
            </a:r>
            <a:r>
              <a:rPr sz="1200" spc="-25">
                <a:latin typeface="Calibri"/>
                <a:cs typeface="Calibri"/>
              </a:rPr>
              <a:t> </a:t>
            </a:r>
            <a:r>
              <a:rPr sz="1200">
                <a:latin typeface="Calibri"/>
                <a:cs typeface="Calibri"/>
              </a:rPr>
              <a:t>que</a:t>
            </a:r>
            <a:r>
              <a:rPr sz="1200" spc="30">
                <a:latin typeface="Calibri"/>
                <a:cs typeface="Calibri"/>
              </a:rPr>
              <a:t> </a:t>
            </a:r>
            <a:r>
              <a:rPr sz="1200">
                <a:latin typeface="Calibri"/>
                <a:cs typeface="Calibri"/>
              </a:rPr>
              <a:t>vuelve</a:t>
            </a:r>
            <a:r>
              <a:rPr sz="1200" spc="25">
                <a:latin typeface="Calibri"/>
                <a:cs typeface="Calibri"/>
              </a:rPr>
              <a:t> </a:t>
            </a:r>
            <a:r>
              <a:rPr sz="1200">
                <a:latin typeface="Calibri"/>
                <a:cs typeface="Calibri"/>
              </a:rPr>
              <a:t>a</a:t>
            </a:r>
            <a:r>
              <a:rPr sz="1200" spc="-20">
                <a:latin typeface="Calibri"/>
                <a:cs typeface="Calibri"/>
              </a:rPr>
              <a:t> </a:t>
            </a:r>
            <a:r>
              <a:rPr sz="1200" spc="-10">
                <a:latin typeface="Calibri"/>
                <a:cs typeface="Calibri"/>
              </a:rPr>
              <a:t>contactar</a:t>
            </a:r>
            <a:r>
              <a:rPr sz="1200" spc="-20">
                <a:latin typeface="Calibri"/>
                <a:cs typeface="Calibri"/>
              </a:rPr>
              <a:t> </a:t>
            </a:r>
            <a:r>
              <a:rPr sz="1200">
                <a:latin typeface="Calibri"/>
                <a:cs typeface="Calibri"/>
              </a:rPr>
              <a:t>el</a:t>
            </a:r>
            <a:r>
              <a:rPr sz="1200" spc="-20">
                <a:latin typeface="Calibri"/>
                <a:cs typeface="Calibri"/>
              </a:rPr>
              <a:t> </a:t>
            </a:r>
            <a:r>
              <a:rPr sz="1200">
                <a:latin typeface="Calibri"/>
                <a:cs typeface="Calibri"/>
              </a:rPr>
              <a:t>mismo</a:t>
            </a:r>
            <a:r>
              <a:rPr sz="1200" spc="-5">
                <a:latin typeface="Calibri"/>
                <a:cs typeface="Calibri"/>
              </a:rPr>
              <a:t> </a:t>
            </a:r>
            <a:r>
              <a:rPr sz="1200" spc="-10">
                <a:latin typeface="Calibri"/>
                <a:cs typeface="Calibri"/>
              </a:rPr>
              <a:t>pie).</a:t>
            </a:r>
            <a:endParaRPr sz="1200">
              <a:latin typeface="Calibri"/>
              <a:cs typeface="Calibri"/>
            </a:endParaRPr>
          </a:p>
          <a:p>
            <a:pPr marL="604520">
              <a:lnSpc>
                <a:spcPct val="100000"/>
              </a:lnSpc>
              <a:spcBef>
                <a:spcPts val="1035"/>
              </a:spcBef>
            </a:pPr>
            <a:r>
              <a:rPr sz="1800" b="1" spc="-10">
                <a:latin typeface="Calibri"/>
                <a:cs typeface="Calibri"/>
              </a:rPr>
              <a:t>Valores</a:t>
            </a:r>
            <a:r>
              <a:rPr sz="1800" b="1" spc="-60">
                <a:latin typeface="Calibri"/>
                <a:cs typeface="Calibri"/>
              </a:rPr>
              <a:t> </a:t>
            </a:r>
            <a:r>
              <a:rPr sz="1800" b="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a:latin typeface="Calibri"/>
                <a:cs typeface="Calibri"/>
              </a:rPr>
              <a:t>desviación</a:t>
            </a:r>
            <a:r>
              <a:rPr sz="1800" b="1" spc="-65">
                <a:latin typeface="Calibri"/>
                <a:cs typeface="Calibri"/>
              </a:rPr>
              <a:t> </a:t>
            </a:r>
            <a:r>
              <a:rPr sz="1800" b="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E27FB000-FF1D-6D89-E19C-4E39F94C9664}"/>
              </a:ext>
            </a:extLst>
          </p:cNvPr>
          <p:cNvSpPr txBox="1"/>
          <p:nvPr/>
        </p:nvSpPr>
        <p:spPr>
          <a:xfrm>
            <a:off x="5052440" y="1257998"/>
            <a:ext cx="2360930"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Calibri"/>
                <a:cs typeface="Calibri"/>
              </a:rPr>
              <a:t>CINEMATICA </a:t>
            </a:r>
            <a:r>
              <a:rPr sz="1800">
                <a:latin typeface="Calibri"/>
                <a:cs typeface="Calibri"/>
              </a:rPr>
              <a:t>DE</a:t>
            </a:r>
            <a:r>
              <a:rPr sz="1800" spc="-10">
                <a:latin typeface="Calibri"/>
                <a:cs typeface="Calibri"/>
              </a:rPr>
              <a:t> TRONCO</a:t>
            </a:r>
            <a:endParaRPr sz="1800">
              <a:latin typeface="Calibri"/>
              <a:cs typeface="Calibri"/>
            </a:endParaRPr>
          </a:p>
        </p:txBody>
      </p:sp>
      <p:sp>
        <p:nvSpPr>
          <p:cNvPr id="9" name="Título 1">
            <a:extLst>
              <a:ext uri="{FF2B5EF4-FFF2-40B4-BE49-F238E27FC236}">
                <a16:creationId xmlns:a16="http://schemas.microsoft.com/office/drawing/2014/main" id="{F3BD5C6D-D24E-2DEE-8E02-5CFB72B08636}"/>
              </a:ext>
            </a:extLst>
          </p:cNvPr>
          <p:cNvSpPr>
            <a:spLocks noGrp="1"/>
          </p:cNvSpPr>
          <p:nvPr>
            <p:ph type="title"/>
          </p:nvPr>
        </p:nvSpPr>
        <p:spPr>
          <a:xfrm>
            <a:off x="0" y="208451"/>
            <a:ext cx="12193731" cy="922555"/>
          </a:xfrm>
        </p:spPr>
        <p:txBody>
          <a:bodyPr>
            <a:normAutofit/>
          </a:bodyPr>
          <a:lstStyle/>
          <a:p>
            <a:r>
              <a:rPr lang="es-ES" sz="4000" b="1">
                <a:solidFill>
                  <a:schemeClr val="tx1"/>
                </a:solidFill>
                <a:latin typeface="Arial"/>
                <a:cs typeface="Arial"/>
              </a:rPr>
              <a:t>CARRERA: PARAMETROS CINEMÁTICOS</a:t>
            </a:r>
          </a:p>
        </p:txBody>
      </p:sp>
      <p:pic>
        <p:nvPicPr>
          <p:cNvPr id="5" name="Picture 1" descr="A skeleton walking with arms and legs&#10;&#10;AI-generated content may be incorrect.">
            <a:extLst>
              <a:ext uri="{FF2B5EF4-FFF2-40B4-BE49-F238E27FC236}">
                <a16:creationId xmlns:a16="http://schemas.microsoft.com/office/drawing/2014/main" id="{E0C37040-F4B4-B61C-535A-A02CF189EE44}"/>
              </a:ext>
            </a:extLst>
          </p:cNvPr>
          <p:cNvPicPr>
            <a:picLocks noChangeAspect="1"/>
          </p:cNvPicPr>
          <p:nvPr/>
        </p:nvPicPr>
        <p:blipFill>
          <a:blip r:embed="rId2"/>
          <a:stretch>
            <a:fillRect/>
          </a:stretch>
        </p:blipFill>
        <p:spPr>
          <a:xfrm>
            <a:off x="7893096" y="1674457"/>
            <a:ext cx="3414475" cy="4208584"/>
          </a:xfrm>
          <a:prstGeom prst="rect">
            <a:avLst/>
          </a:prstGeom>
        </p:spPr>
      </p:pic>
    </p:spTree>
    <p:extLst>
      <p:ext uri="{BB962C8B-B14F-4D97-AF65-F5344CB8AC3E}">
        <p14:creationId xmlns:p14="http://schemas.microsoft.com/office/powerpoint/2010/main" val="3706062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C586A-A917-5F7A-BA82-B1210E13B433}"/>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D9A83F31-CA1A-EDC4-36A8-E85A7DC571C9}"/>
              </a:ext>
            </a:extLst>
          </p:cNvPr>
          <p:cNvSpPr txBox="1"/>
          <p:nvPr/>
        </p:nvSpPr>
        <p:spPr>
          <a:xfrm>
            <a:off x="3637977" y="6483959"/>
            <a:ext cx="5198745" cy="300355"/>
          </a:xfrm>
          <a:prstGeom prst="rect">
            <a:avLst/>
          </a:prstGeom>
        </p:spPr>
        <p:txBody>
          <a:bodyPr vert="horz" wrap="square" lIns="0" tIns="12700" rIns="0" bIns="0" rtlCol="0">
            <a:spAutoFit/>
          </a:bodyPr>
          <a:lstStyle/>
          <a:p>
            <a:pPr marL="12700">
              <a:lnSpc>
                <a:spcPct val="100000"/>
              </a:lnSpc>
              <a:spcBef>
                <a:spcPts val="100"/>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CB504F51-D699-0F03-90BA-90F7AA2D1425}"/>
              </a:ext>
            </a:extLst>
          </p:cNvPr>
          <p:cNvSpPr txBox="1"/>
          <p:nvPr/>
        </p:nvSpPr>
        <p:spPr>
          <a:xfrm>
            <a:off x="2961639" y="6275044"/>
            <a:ext cx="7018020" cy="208915"/>
          </a:xfrm>
          <a:prstGeom prst="rect">
            <a:avLst/>
          </a:prstGeom>
        </p:spPr>
        <p:txBody>
          <a:bodyPr vert="horz" wrap="square" lIns="0" tIns="12700" rIns="0" bIns="0" rtlCol="0">
            <a:spAutoFit/>
          </a:bodyPr>
          <a:lstStyle/>
          <a:p>
            <a:pPr marL="12700">
              <a:lnSpc>
                <a:spcPct val="100000"/>
              </a:lnSpc>
              <a:spcBef>
                <a:spcPts val="100"/>
              </a:spcBef>
            </a:pPr>
            <a:r>
              <a:rPr sz="1200" spc="-10">
                <a:latin typeface="Calibri"/>
                <a:cs typeface="Calibri"/>
              </a:rPr>
              <a:t>*</a:t>
            </a:r>
            <a:r>
              <a:rPr sz="1200" spc="-10" err="1">
                <a:latin typeface="Calibri"/>
                <a:cs typeface="Calibri"/>
              </a:rPr>
              <a:t>Normalizado</a:t>
            </a:r>
            <a:r>
              <a:rPr sz="1200" spc="-15">
                <a:latin typeface="Calibri"/>
                <a:cs typeface="Calibri"/>
              </a:rPr>
              <a:t> </a:t>
            </a:r>
            <a:r>
              <a:rPr sz="1200">
                <a:latin typeface="Calibri"/>
                <a:cs typeface="Calibri"/>
              </a:rPr>
              <a:t>a</a:t>
            </a:r>
            <a:r>
              <a:rPr sz="1200" spc="45">
                <a:latin typeface="Calibri"/>
                <a:cs typeface="Calibri"/>
              </a:rPr>
              <a:t> </a:t>
            </a:r>
            <a:r>
              <a:rPr sz="1200" err="1">
                <a:latin typeface="Calibri"/>
                <a:cs typeface="Calibri"/>
              </a:rPr>
              <a:t>ciclo</a:t>
            </a:r>
            <a:r>
              <a:rPr sz="1200" spc="-10">
                <a:latin typeface="Calibri"/>
                <a:cs typeface="Calibri"/>
              </a:rPr>
              <a:t> </a:t>
            </a:r>
            <a:r>
              <a:rPr sz="1200" spc="-10" err="1">
                <a:latin typeface="Calibri"/>
                <a:cs typeface="Calibri"/>
              </a:rPr>
              <a:t>completo</a:t>
            </a:r>
            <a:r>
              <a:rPr sz="1200" spc="-1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el</a:t>
            </a:r>
            <a:r>
              <a:rPr sz="1200" spc="-25">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vuelve</a:t>
            </a:r>
            <a:r>
              <a:rPr sz="1200" spc="20">
                <a:latin typeface="Calibri"/>
                <a:cs typeface="Calibri"/>
              </a:rPr>
              <a:t> </a:t>
            </a:r>
            <a:r>
              <a:rPr sz="1200">
                <a:latin typeface="Calibri"/>
                <a:cs typeface="Calibri"/>
              </a:rPr>
              <a:t>a</a:t>
            </a:r>
            <a:r>
              <a:rPr sz="1200" spc="-25">
                <a:latin typeface="Calibri"/>
                <a:cs typeface="Calibri"/>
              </a:rPr>
              <a:t> </a:t>
            </a:r>
            <a:r>
              <a:rPr sz="1200" spc="-10" err="1">
                <a:latin typeface="Calibri"/>
                <a:cs typeface="Calibri"/>
              </a:rPr>
              <a:t>contactar</a:t>
            </a:r>
            <a:r>
              <a:rPr sz="1200" spc="-2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5">
                <a:latin typeface="Calibri"/>
                <a:cs typeface="Calibri"/>
              </a:rPr>
              <a:t> </a:t>
            </a:r>
            <a:r>
              <a:rPr sz="1200" spc="-10">
                <a:latin typeface="Calibri"/>
                <a:cs typeface="Calibri"/>
              </a:rPr>
              <a:t>pie).</a:t>
            </a:r>
            <a:endParaRPr sz="1200">
              <a:latin typeface="Calibri"/>
              <a:cs typeface="Calibri"/>
            </a:endParaRPr>
          </a:p>
        </p:txBody>
      </p:sp>
      <p:sp>
        <p:nvSpPr>
          <p:cNvPr id="5" name="object 5">
            <a:extLst>
              <a:ext uri="{FF2B5EF4-FFF2-40B4-BE49-F238E27FC236}">
                <a16:creationId xmlns:a16="http://schemas.microsoft.com/office/drawing/2014/main" id="{B2316B86-BD50-1AF7-C727-68FA8DE63DE4}"/>
              </a:ext>
            </a:extLst>
          </p:cNvPr>
          <p:cNvSpPr txBox="1"/>
          <p:nvPr/>
        </p:nvSpPr>
        <p:spPr>
          <a:xfrm>
            <a:off x="5386704" y="1180782"/>
            <a:ext cx="2167890"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CONTROL</a:t>
            </a:r>
            <a:r>
              <a:rPr sz="1800" spc="-15">
                <a:latin typeface="Calibri"/>
                <a:cs typeface="Calibri"/>
              </a:rPr>
              <a:t> </a:t>
            </a:r>
            <a:r>
              <a:rPr sz="1800">
                <a:latin typeface="Calibri"/>
                <a:cs typeface="Calibri"/>
              </a:rPr>
              <a:t>DE</a:t>
            </a:r>
            <a:r>
              <a:rPr sz="1800" spc="-55">
                <a:latin typeface="Calibri"/>
                <a:cs typeface="Calibri"/>
              </a:rPr>
              <a:t> </a:t>
            </a:r>
            <a:r>
              <a:rPr sz="1800">
                <a:latin typeface="Calibri"/>
                <a:cs typeface="Calibri"/>
              </a:rPr>
              <a:t>LA</a:t>
            </a:r>
            <a:r>
              <a:rPr sz="1800" spc="-70">
                <a:latin typeface="Calibri"/>
                <a:cs typeface="Calibri"/>
              </a:rPr>
              <a:t> </a:t>
            </a:r>
            <a:r>
              <a:rPr sz="1800" spc="-10">
                <a:latin typeface="Calibri"/>
                <a:cs typeface="Calibri"/>
              </a:rPr>
              <a:t>PELVIS</a:t>
            </a:r>
            <a:endParaRPr sz="1800">
              <a:latin typeface="Calibri"/>
              <a:cs typeface="Calibri"/>
            </a:endParaRPr>
          </a:p>
        </p:txBody>
      </p:sp>
      <p:sp>
        <p:nvSpPr>
          <p:cNvPr id="10" name="Título 1">
            <a:extLst>
              <a:ext uri="{FF2B5EF4-FFF2-40B4-BE49-F238E27FC236}">
                <a16:creationId xmlns:a16="http://schemas.microsoft.com/office/drawing/2014/main" id="{30F886FC-FF5D-AF4F-08B3-45CC11E595A5}"/>
              </a:ext>
            </a:extLst>
          </p:cNvPr>
          <p:cNvSpPr>
            <a:spLocks noGrp="1"/>
          </p:cNvSpPr>
          <p:nvPr>
            <p:ph type="title"/>
          </p:nvPr>
        </p:nvSpPr>
        <p:spPr>
          <a:xfrm>
            <a:off x="-42460" y="200710"/>
            <a:ext cx="12193731" cy="922555"/>
          </a:xfrm>
        </p:spPr>
        <p:txBody>
          <a:bodyPr>
            <a:normAutofit/>
          </a:bodyPr>
          <a:lstStyle/>
          <a:p>
            <a:r>
              <a:rPr lang="es-ES" sz="4000" b="1">
                <a:solidFill>
                  <a:schemeClr val="tx1"/>
                </a:solidFill>
                <a:latin typeface="Arial"/>
                <a:cs typeface="Arial"/>
              </a:rPr>
              <a:t>CARRERA: PARAMETROS CINEMÁTICOS</a:t>
            </a:r>
          </a:p>
        </p:txBody>
      </p:sp>
      <p:pic>
        <p:nvPicPr>
          <p:cNvPr id="2" name="Imagen 1">
            <a:extLst>
              <a:ext uri="{FF2B5EF4-FFF2-40B4-BE49-F238E27FC236}">
                <a16:creationId xmlns:a16="http://schemas.microsoft.com/office/drawing/2014/main" id="{42FB6410-9C0D-9DF5-2DDF-B7FB2883163B}"/>
              </a:ext>
            </a:extLst>
          </p:cNvPr>
          <p:cNvPicPr>
            <a:picLocks noChangeAspect="1"/>
          </p:cNvPicPr>
          <p:nvPr/>
        </p:nvPicPr>
        <p:blipFill>
          <a:blip r:embed="rId2"/>
          <a:srcRect l="29556" t="33143" r="20141" b="1511"/>
          <a:stretch>
            <a:fillRect/>
          </a:stretch>
        </p:blipFill>
        <p:spPr>
          <a:xfrm>
            <a:off x="9065371" y="2465827"/>
            <a:ext cx="2524202" cy="3627267"/>
          </a:xfrm>
          <a:prstGeom prst="rect">
            <a:avLst/>
          </a:prstGeom>
        </p:spPr>
      </p:pic>
    </p:spTree>
    <p:extLst>
      <p:ext uri="{BB962C8B-B14F-4D97-AF65-F5344CB8AC3E}">
        <p14:creationId xmlns:p14="http://schemas.microsoft.com/office/powerpoint/2010/main" val="143864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0908343B-E9CE-066B-963E-02DF68136A07}"/>
              </a:ext>
            </a:extLst>
          </p:cNvPr>
          <p:cNvSpPr>
            <a:spLocks noGrp="1"/>
          </p:cNvSpPr>
          <p:nvPr>
            <p:ph type="title"/>
          </p:nvPr>
        </p:nvSpPr>
        <p:spPr>
          <a:xfrm>
            <a:off x="6425101" y="1270996"/>
            <a:ext cx="3932237" cy="925011"/>
          </a:xfrm>
        </p:spPr>
        <p:txBody>
          <a:bodyPr>
            <a:normAutofit/>
          </a:bodyPr>
          <a:lstStyle/>
          <a:p>
            <a:r>
              <a:rPr lang="es-ES" b="1"/>
              <a:t>CONTENIDO</a:t>
            </a:r>
          </a:p>
        </p:txBody>
      </p:sp>
      <p:sp>
        <p:nvSpPr>
          <p:cNvPr id="8" name="Marcador de contenido 2">
            <a:extLst>
              <a:ext uri="{FF2B5EF4-FFF2-40B4-BE49-F238E27FC236}">
                <a16:creationId xmlns:a16="http://schemas.microsoft.com/office/drawing/2014/main" id="{5D74499F-1109-1D09-822E-D489FD3BCABE}"/>
              </a:ext>
            </a:extLst>
          </p:cNvPr>
          <p:cNvSpPr>
            <a:spLocks noGrp="1"/>
          </p:cNvSpPr>
          <p:nvPr>
            <p:ph type="body" sz="half" idx="2"/>
          </p:nvPr>
        </p:nvSpPr>
        <p:spPr>
          <a:xfrm>
            <a:off x="6424309" y="2485373"/>
            <a:ext cx="5017632" cy="3811588"/>
          </a:xfrm>
        </p:spPr>
        <p:txBody>
          <a:bodyPr vert="horz" lIns="91440" tIns="45720" rIns="91440" bIns="45720" rtlCol="0" anchor="t">
            <a:normAutofit/>
          </a:bodyPr>
          <a:lstStyle/>
          <a:p>
            <a:pPr marL="469900" indent="-457200">
              <a:lnSpc>
                <a:spcPct val="100000"/>
              </a:lnSpc>
              <a:spcBef>
                <a:spcPts val="855"/>
              </a:spcBef>
              <a:buAutoNum type="arabicPeriod"/>
            </a:pPr>
            <a:r>
              <a:rPr lang="es-ES" sz="1800">
                <a:latin typeface="Arial"/>
                <a:cs typeface="Arial"/>
              </a:rPr>
              <a:t>AMNANESIS</a:t>
            </a:r>
          </a:p>
          <a:p>
            <a:pPr marL="469900" indent="-457200">
              <a:lnSpc>
                <a:spcPct val="100000"/>
              </a:lnSpc>
              <a:spcBef>
                <a:spcPts val="855"/>
              </a:spcBef>
              <a:buAutoNum type="arabicPeriod"/>
            </a:pPr>
            <a:r>
              <a:rPr lang="es-ES" sz="1800">
                <a:latin typeface="Arial"/>
                <a:cs typeface="Arial"/>
              </a:rPr>
              <a:t>MOVILIDAD</a:t>
            </a:r>
          </a:p>
          <a:p>
            <a:pPr marL="469900" indent="-457200">
              <a:lnSpc>
                <a:spcPct val="100000"/>
              </a:lnSpc>
              <a:spcBef>
                <a:spcPts val="855"/>
              </a:spcBef>
              <a:buAutoNum type="arabicPeriod"/>
            </a:pPr>
            <a:r>
              <a:rPr lang="es-ES" sz="1800">
                <a:latin typeface="Arial"/>
                <a:cs typeface="Arial"/>
              </a:rPr>
              <a:t>MOVIMIENTOS FUNCIONALES</a:t>
            </a:r>
          </a:p>
          <a:p>
            <a:pPr marL="469900" indent="-457200">
              <a:lnSpc>
                <a:spcPct val="100000"/>
              </a:lnSpc>
              <a:spcBef>
                <a:spcPts val="855"/>
              </a:spcBef>
              <a:buAutoNum type="arabicPeriod"/>
            </a:pPr>
            <a:r>
              <a:rPr lang="es-ES" sz="1800">
                <a:latin typeface="Arial"/>
                <a:cs typeface="Arial"/>
              </a:rPr>
              <a:t>TEST DE FUERZA</a:t>
            </a:r>
          </a:p>
          <a:p>
            <a:pPr marL="469900" indent="-457200">
              <a:lnSpc>
                <a:spcPct val="100000"/>
              </a:lnSpc>
              <a:spcBef>
                <a:spcPts val="855"/>
              </a:spcBef>
              <a:buAutoNum type="arabicPeriod"/>
            </a:pPr>
            <a:r>
              <a:rPr lang="es-ES" sz="1800">
                <a:latin typeface="Arial"/>
                <a:cs typeface="Arial"/>
              </a:rPr>
              <a:t>CARRERA </a:t>
            </a:r>
          </a:p>
          <a:p>
            <a:pPr marL="469900" indent="-457200">
              <a:lnSpc>
                <a:spcPct val="100000"/>
              </a:lnSpc>
              <a:spcBef>
                <a:spcPts val="855"/>
              </a:spcBef>
              <a:buAutoNum type="arabicPeriod"/>
            </a:pPr>
            <a:r>
              <a:rPr lang="es-ES" sz="1800">
                <a:latin typeface="Arial"/>
                <a:cs typeface="Arial"/>
              </a:rPr>
              <a:t>CONCLUSIONES </a:t>
            </a:r>
          </a:p>
          <a:p>
            <a:pPr marL="469900" indent="-457200">
              <a:lnSpc>
                <a:spcPct val="100000"/>
              </a:lnSpc>
              <a:spcBef>
                <a:spcPts val="855"/>
              </a:spcBef>
              <a:buAutoNum type="arabicPeriod"/>
            </a:pPr>
            <a:r>
              <a:rPr lang="es-ES" sz="1800">
                <a:latin typeface="Arial"/>
                <a:cs typeface="Arial"/>
              </a:rPr>
              <a:t>RECOMENDACIONES </a:t>
            </a:r>
          </a:p>
        </p:txBody>
      </p:sp>
      <p:sp>
        <p:nvSpPr>
          <p:cNvPr id="2" name="Rectángulo 1">
            <a:extLst>
              <a:ext uri="{FF2B5EF4-FFF2-40B4-BE49-F238E27FC236}">
                <a16:creationId xmlns:a16="http://schemas.microsoft.com/office/drawing/2014/main" id="{EBFF61C7-CBB4-654B-A5B7-E3877A8699E6}"/>
              </a:ext>
            </a:extLst>
          </p:cNvPr>
          <p:cNvSpPr/>
          <p:nvPr/>
        </p:nvSpPr>
        <p:spPr>
          <a:xfrm>
            <a:off x="3949" y="4817"/>
            <a:ext cx="5781899" cy="6858001"/>
          </a:xfrm>
          <a:prstGeom prst="rect">
            <a:avLst/>
          </a:prstGeom>
          <a:solidFill>
            <a:srgbClr val="727E8F"/>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Marcador de posición de imagen 9" descr="Imagen que contiene persona, sostener, hombre, mujer&#10;&#10;Descripción generada automáticamente">
            <a:extLst>
              <a:ext uri="{FF2B5EF4-FFF2-40B4-BE49-F238E27FC236}">
                <a16:creationId xmlns:a16="http://schemas.microsoft.com/office/drawing/2014/main" id="{03573ADB-8721-2B40-D21A-49328AF0B1D2}"/>
              </a:ext>
            </a:extLst>
          </p:cNvPr>
          <p:cNvPicPr>
            <a:picLocks noGrp="1" noChangeAspect="1"/>
          </p:cNvPicPr>
          <p:nvPr>
            <p:ph type="pic" idx="1"/>
          </p:nvPr>
        </p:nvPicPr>
        <p:blipFill>
          <a:blip r:embed="rId2">
            <a:alphaModFix amt="43000"/>
          </a:blip>
          <a:srcRect t="1280" b="1280"/>
          <a:stretch/>
        </p:blipFill>
        <p:spPr>
          <a:xfrm>
            <a:off x="-16328" y="3175"/>
            <a:ext cx="5792248" cy="6854825"/>
          </a:xfrm>
        </p:spPr>
      </p:pic>
    </p:spTree>
    <p:extLst>
      <p:ext uri="{BB962C8B-B14F-4D97-AF65-F5344CB8AC3E}">
        <p14:creationId xmlns:p14="http://schemas.microsoft.com/office/powerpoint/2010/main" val="3330617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6D5D-9573-3678-822F-598A70BE9D22}"/>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C69A523D-29CA-ECFB-6440-A9CE93E1BCD2}"/>
              </a:ext>
            </a:extLst>
          </p:cNvPr>
          <p:cNvSpPr txBox="1"/>
          <p:nvPr/>
        </p:nvSpPr>
        <p:spPr>
          <a:xfrm>
            <a:off x="3637977" y="6483959"/>
            <a:ext cx="5198745" cy="300355"/>
          </a:xfrm>
          <a:prstGeom prst="rect">
            <a:avLst/>
          </a:prstGeom>
        </p:spPr>
        <p:txBody>
          <a:bodyPr vert="horz" wrap="square" lIns="0" tIns="12700" rIns="0" bIns="0" rtlCol="0">
            <a:spAutoFit/>
          </a:bodyPr>
          <a:lstStyle/>
          <a:p>
            <a:pPr marL="12700">
              <a:lnSpc>
                <a:spcPct val="100000"/>
              </a:lnSpc>
              <a:spcBef>
                <a:spcPts val="100"/>
              </a:spcBef>
            </a:pPr>
            <a:r>
              <a:rPr sz="1800" b="1" spc="-10">
                <a:latin typeface="Calibri"/>
                <a:cs typeface="Calibri"/>
              </a:rPr>
              <a:t>Valores</a:t>
            </a:r>
            <a:r>
              <a:rPr sz="1800" b="1" spc="-60">
                <a:latin typeface="Calibri"/>
                <a:cs typeface="Calibri"/>
              </a:rPr>
              <a:t> </a:t>
            </a:r>
            <a:r>
              <a:rPr sz="1800" b="1" err="1">
                <a:latin typeface="Calibri"/>
                <a:cs typeface="Calibri"/>
              </a:rPr>
              <a:t>medios</a:t>
            </a:r>
            <a:r>
              <a:rPr sz="1800" b="1" spc="-50">
                <a:latin typeface="Calibri"/>
                <a:cs typeface="Calibri"/>
              </a:rPr>
              <a:t> </a:t>
            </a:r>
            <a:r>
              <a:rPr sz="1800" b="1">
                <a:latin typeface="Calibri"/>
                <a:cs typeface="Calibri"/>
              </a:rPr>
              <a:t>+/-</a:t>
            </a:r>
            <a:r>
              <a:rPr sz="1800" b="1" spc="-50">
                <a:latin typeface="Calibri"/>
                <a:cs typeface="Calibri"/>
              </a:rPr>
              <a:t> </a:t>
            </a:r>
            <a:r>
              <a:rPr sz="1800" b="1" err="1">
                <a:latin typeface="Calibri"/>
                <a:cs typeface="Calibri"/>
              </a:rPr>
              <a:t>desviación</a:t>
            </a:r>
            <a:r>
              <a:rPr sz="1800" b="1" spc="-65">
                <a:latin typeface="Calibri"/>
                <a:cs typeface="Calibri"/>
              </a:rPr>
              <a:t> </a:t>
            </a:r>
            <a:r>
              <a:rPr sz="1800" b="1" err="1">
                <a:latin typeface="Calibri"/>
                <a:cs typeface="Calibri"/>
              </a:rPr>
              <a:t>estándar</a:t>
            </a:r>
            <a:r>
              <a:rPr sz="1800" b="1" spc="-80">
                <a:latin typeface="Calibri"/>
                <a:cs typeface="Calibri"/>
              </a:rPr>
              <a:t> </a:t>
            </a:r>
            <a:r>
              <a:rPr sz="1800" b="1">
                <a:latin typeface="Calibri"/>
                <a:cs typeface="Calibri"/>
              </a:rPr>
              <a:t>entre</a:t>
            </a:r>
            <a:r>
              <a:rPr sz="1800" b="1" spc="-25">
                <a:latin typeface="Calibri"/>
                <a:cs typeface="Calibri"/>
              </a:rPr>
              <a:t> </a:t>
            </a:r>
            <a:r>
              <a:rPr sz="1800" b="1" spc="-10" err="1">
                <a:latin typeface="Calibri"/>
                <a:cs typeface="Calibri"/>
              </a:rPr>
              <a:t>zancadas</a:t>
            </a:r>
            <a:endParaRPr sz="1800">
              <a:latin typeface="Calibri"/>
              <a:cs typeface="Calibri"/>
            </a:endParaRPr>
          </a:p>
        </p:txBody>
      </p:sp>
      <p:sp>
        <p:nvSpPr>
          <p:cNvPr id="4" name="object 4">
            <a:extLst>
              <a:ext uri="{FF2B5EF4-FFF2-40B4-BE49-F238E27FC236}">
                <a16:creationId xmlns:a16="http://schemas.microsoft.com/office/drawing/2014/main" id="{DF197DC4-40A5-B12B-5475-3A004B859C0D}"/>
              </a:ext>
            </a:extLst>
          </p:cNvPr>
          <p:cNvSpPr txBox="1"/>
          <p:nvPr/>
        </p:nvSpPr>
        <p:spPr>
          <a:xfrm>
            <a:off x="2961639" y="6275044"/>
            <a:ext cx="7018020" cy="208915"/>
          </a:xfrm>
          <a:prstGeom prst="rect">
            <a:avLst/>
          </a:prstGeom>
        </p:spPr>
        <p:txBody>
          <a:bodyPr vert="horz" wrap="square" lIns="0" tIns="12700" rIns="0" bIns="0" rtlCol="0">
            <a:spAutoFit/>
          </a:bodyPr>
          <a:lstStyle/>
          <a:p>
            <a:pPr marL="12700">
              <a:lnSpc>
                <a:spcPct val="100000"/>
              </a:lnSpc>
              <a:spcBef>
                <a:spcPts val="100"/>
              </a:spcBef>
            </a:pPr>
            <a:r>
              <a:rPr sz="1200" spc="-10">
                <a:latin typeface="Calibri"/>
                <a:cs typeface="Calibri"/>
              </a:rPr>
              <a:t>*</a:t>
            </a:r>
            <a:r>
              <a:rPr sz="1200" spc="-10" err="1">
                <a:latin typeface="Calibri"/>
                <a:cs typeface="Calibri"/>
              </a:rPr>
              <a:t>Normalizado</a:t>
            </a:r>
            <a:r>
              <a:rPr sz="1200" spc="-15">
                <a:latin typeface="Calibri"/>
                <a:cs typeface="Calibri"/>
              </a:rPr>
              <a:t> </a:t>
            </a:r>
            <a:r>
              <a:rPr sz="1200">
                <a:latin typeface="Calibri"/>
                <a:cs typeface="Calibri"/>
              </a:rPr>
              <a:t>a</a:t>
            </a:r>
            <a:r>
              <a:rPr sz="1200" spc="45">
                <a:latin typeface="Calibri"/>
                <a:cs typeface="Calibri"/>
              </a:rPr>
              <a:t> </a:t>
            </a:r>
            <a:r>
              <a:rPr sz="1200" err="1">
                <a:latin typeface="Calibri"/>
                <a:cs typeface="Calibri"/>
              </a:rPr>
              <a:t>ciclo</a:t>
            </a:r>
            <a:r>
              <a:rPr sz="1200" spc="-10">
                <a:latin typeface="Calibri"/>
                <a:cs typeface="Calibri"/>
              </a:rPr>
              <a:t> </a:t>
            </a:r>
            <a:r>
              <a:rPr sz="1200" spc="-10" err="1">
                <a:latin typeface="Calibri"/>
                <a:cs typeface="Calibri"/>
              </a:rPr>
              <a:t>completo</a:t>
            </a:r>
            <a:r>
              <a:rPr sz="1200" spc="-10">
                <a:latin typeface="Calibri"/>
                <a:cs typeface="Calibri"/>
              </a:rPr>
              <a:t>(</a:t>
            </a:r>
            <a:r>
              <a:rPr sz="1200" spc="-40">
                <a:latin typeface="Calibri"/>
                <a:cs typeface="Calibri"/>
              </a:rPr>
              <a:t> </a:t>
            </a:r>
            <a:r>
              <a:rPr sz="1200" err="1">
                <a:latin typeface="Calibri"/>
                <a:cs typeface="Calibri"/>
              </a:rPr>
              <a:t>Desde</a:t>
            </a:r>
            <a:r>
              <a:rPr sz="1200" spc="-50">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el</a:t>
            </a:r>
            <a:r>
              <a:rPr sz="1200" spc="-25">
                <a:latin typeface="Calibri"/>
                <a:cs typeface="Calibri"/>
              </a:rPr>
              <a:t> </a:t>
            </a:r>
            <a:r>
              <a:rPr sz="1200">
                <a:latin typeface="Calibri"/>
                <a:cs typeface="Calibri"/>
              </a:rPr>
              <a:t>pie</a:t>
            </a:r>
            <a:r>
              <a:rPr sz="1200" spc="25">
                <a:latin typeface="Calibri"/>
                <a:cs typeface="Calibri"/>
              </a:rPr>
              <a:t> </a:t>
            </a:r>
            <a:r>
              <a:rPr sz="1200" spc="-10" err="1">
                <a:latin typeface="Calibri"/>
                <a:cs typeface="Calibri"/>
              </a:rPr>
              <a:t>contacta</a:t>
            </a:r>
            <a:r>
              <a:rPr sz="1200" spc="-25">
                <a:latin typeface="Calibri"/>
                <a:cs typeface="Calibri"/>
              </a:rPr>
              <a:t> </a:t>
            </a:r>
            <a:r>
              <a:rPr sz="1200" err="1">
                <a:latin typeface="Calibri"/>
                <a:cs typeface="Calibri"/>
              </a:rPr>
              <a:t>en</a:t>
            </a:r>
            <a:r>
              <a:rPr sz="1200" spc="-1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suelo</a:t>
            </a:r>
            <a:r>
              <a:rPr sz="1200" spc="-10">
                <a:latin typeface="Calibri"/>
                <a:cs typeface="Calibri"/>
              </a:rPr>
              <a:t> hasta</a:t>
            </a:r>
            <a:r>
              <a:rPr sz="1200" spc="-25">
                <a:latin typeface="Calibri"/>
                <a:cs typeface="Calibri"/>
              </a:rPr>
              <a:t> </a:t>
            </a:r>
            <a:r>
              <a:rPr sz="1200">
                <a:latin typeface="Calibri"/>
                <a:cs typeface="Calibri"/>
              </a:rPr>
              <a:t>que</a:t>
            </a:r>
            <a:r>
              <a:rPr sz="1200" spc="25">
                <a:latin typeface="Calibri"/>
                <a:cs typeface="Calibri"/>
              </a:rPr>
              <a:t> </a:t>
            </a:r>
            <a:r>
              <a:rPr sz="1200" err="1">
                <a:latin typeface="Calibri"/>
                <a:cs typeface="Calibri"/>
              </a:rPr>
              <a:t>vuelve</a:t>
            </a:r>
            <a:r>
              <a:rPr sz="1200" spc="20">
                <a:latin typeface="Calibri"/>
                <a:cs typeface="Calibri"/>
              </a:rPr>
              <a:t> </a:t>
            </a:r>
            <a:r>
              <a:rPr sz="1200">
                <a:latin typeface="Calibri"/>
                <a:cs typeface="Calibri"/>
              </a:rPr>
              <a:t>a</a:t>
            </a:r>
            <a:r>
              <a:rPr sz="1200" spc="-25">
                <a:latin typeface="Calibri"/>
                <a:cs typeface="Calibri"/>
              </a:rPr>
              <a:t> </a:t>
            </a:r>
            <a:r>
              <a:rPr sz="1200" spc="-10" err="1">
                <a:latin typeface="Calibri"/>
                <a:cs typeface="Calibri"/>
              </a:rPr>
              <a:t>contactar</a:t>
            </a:r>
            <a:r>
              <a:rPr sz="1200" spc="-20">
                <a:latin typeface="Calibri"/>
                <a:cs typeface="Calibri"/>
              </a:rPr>
              <a:t> </a:t>
            </a:r>
            <a:r>
              <a:rPr sz="1200" err="1">
                <a:latin typeface="Calibri"/>
                <a:cs typeface="Calibri"/>
              </a:rPr>
              <a:t>el</a:t>
            </a:r>
            <a:r>
              <a:rPr sz="1200" spc="-25">
                <a:latin typeface="Calibri"/>
                <a:cs typeface="Calibri"/>
              </a:rPr>
              <a:t> </a:t>
            </a:r>
            <a:r>
              <a:rPr sz="1200" err="1">
                <a:latin typeface="Calibri"/>
                <a:cs typeface="Calibri"/>
              </a:rPr>
              <a:t>mismo</a:t>
            </a:r>
            <a:r>
              <a:rPr sz="1200" spc="-15">
                <a:latin typeface="Calibri"/>
                <a:cs typeface="Calibri"/>
              </a:rPr>
              <a:t> </a:t>
            </a:r>
            <a:r>
              <a:rPr sz="1200" spc="-10">
                <a:latin typeface="Calibri"/>
                <a:cs typeface="Calibri"/>
              </a:rPr>
              <a:t>pie).</a:t>
            </a:r>
            <a:endParaRPr sz="1200">
              <a:latin typeface="Calibri"/>
              <a:cs typeface="Calibri"/>
            </a:endParaRPr>
          </a:p>
        </p:txBody>
      </p:sp>
      <p:sp>
        <p:nvSpPr>
          <p:cNvPr id="5" name="object 5">
            <a:extLst>
              <a:ext uri="{FF2B5EF4-FFF2-40B4-BE49-F238E27FC236}">
                <a16:creationId xmlns:a16="http://schemas.microsoft.com/office/drawing/2014/main" id="{04B2D2B3-EDED-6AAD-164E-3B13C8A8DB44}"/>
              </a:ext>
            </a:extLst>
          </p:cNvPr>
          <p:cNvSpPr txBox="1"/>
          <p:nvPr/>
        </p:nvSpPr>
        <p:spPr>
          <a:xfrm>
            <a:off x="5386704" y="1180782"/>
            <a:ext cx="2167890"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CONTROL</a:t>
            </a:r>
            <a:r>
              <a:rPr sz="1800" spc="-15">
                <a:latin typeface="Calibri"/>
                <a:cs typeface="Calibri"/>
              </a:rPr>
              <a:t> </a:t>
            </a:r>
            <a:r>
              <a:rPr sz="1800">
                <a:latin typeface="Calibri"/>
                <a:cs typeface="Calibri"/>
              </a:rPr>
              <a:t>DE</a:t>
            </a:r>
            <a:r>
              <a:rPr sz="1800" spc="-55">
                <a:latin typeface="Calibri"/>
                <a:cs typeface="Calibri"/>
              </a:rPr>
              <a:t> </a:t>
            </a:r>
            <a:r>
              <a:rPr sz="1800">
                <a:latin typeface="Calibri"/>
                <a:cs typeface="Calibri"/>
              </a:rPr>
              <a:t>LA</a:t>
            </a:r>
            <a:r>
              <a:rPr sz="1800" spc="-70">
                <a:latin typeface="Calibri"/>
                <a:cs typeface="Calibri"/>
              </a:rPr>
              <a:t> </a:t>
            </a:r>
            <a:r>
              <a:rPr sz="1800" spc="-10">
                <a:latin typeface="Calibri"/>
                <a:cs typeface="Calibri"/>
              </a:rPr>
              <a:t>PELVIS</a:t>
            </a:r>
            <a:endParaRPr sz="1800">
              <a:latin typeface="Calibri"/>
              <a:cs typeface="Calibri"/>
            </a:endParaRPr>
          </a:p>
        </p:txBody>
      </p:sp>
      <p:sp>
        <p:nvSpPr>
          <p:cNvPr id="10" name="Título 1">
            <a:extLst>
              <a:ext uri="{FF2B5EF4-FFF2-40B4-BE49-F238E27FC236}">
                <a16:creationId xmlns:a16="http://schemas.microsoft.com/office/drawing/2014/main" id="{4DA4C761-A009-C5F7-92E5-403D5B390B6B}"/>
              </a:ext>
            </a:extLst>
          </p:cNvPr>
          <p:cNvSpPr>
            <a:spLocks noGrp="1"/>
          </p:cNvSpPr>
          <p:nvPr>
            <p:ph type="title"/>
          </p:nvPr>
        </p:nvSpPr>
        <p:spPr>
          <a:xfrm>
            <a:off x="-42460" y="200710"/>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67853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1ABB6-87A3-F175-C478-72968AAB6816}"/>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040DC386-B45F-8DD7-B808-D6FC1D975F09}"/>
              </a:ext>
            </a:extLst>
          </p:cNvPr>
          <p:cNvSpPr txBox="1"/>
          <p:nvPr/>
        </p:nvSpPr>
        <p:spPr>
          <a:xfrm>
            <a:off x="10766806" y="3622992"/>
            <a:ext cx="1029335" cy="571500"/>
          </a:xfrm>
          <a:prstGeom prst="rect">
            <a:avLst/>
          </a:prstGeom>
        </p:spPr>
        <p:txBody>
          <a:bodyPr vert="horz" wrap="square" lIns="0" tIns="19685" rIns="0" bIns="0" rtlCol="0">
            <a:spAutoFit/>
          </a:bodyPr>
          <a:lstStyle/>
          <a:p>
            <a:pPr marL="12700" marR="5080" algn="just">
              <a:lnSpc>
                <a:spcPts val="1430"/>
              </a:lnSpc>
              <a:spcBef>
                <a:spcPts val="155"/>
              </a:spcBef>
            </a:pPr>
            <a:r>
              <a:rPr sz="1200">
                <a:latin typeface="Calibri"/>
                <a:cs typeface="Calibri"/>
              </a:rPr>
              <a:t>TD:</a:t>
            </a:r>
            <a:r>
              <a:rPr sz="1200" spc="30">
                <a:latin typeface="Calibri"/>
                <a:cs typeface="Calibri"/>
              </a:rPr>
              <a:t> </a:t>
            </a:r>
            <a:r>
              <a:rPr sz="1200" spc="-30">
                <a:latin typeface="Calibri"/>
                <a:cs typeface="Calibri"/>
              </a:rPr>
              <a:t>Touch-</a:t>
            </a:r>
            <a:r>
              <a:rPr sz="1200" spc="-20">
                <a:latin typeface="Calibri"/>
                <a:cs typeface="Calibri"/>
              </a:rPr>
              <a:t>down </a:t>
            </a:r>
            <a:r>
              <a:rPr sz="1200">
                <a:latin typeface="Calibri"/>
                <a:cs typeface="Calibri"/>
              </a:rPr>
              <a:t>MS:</a:t>
            </a:r>
            <a:r>
              <a:rPr sz="1200" spc="-20">
                <a:latin typeface="Calibri"/>
                <a:cs typeface="Calibri"/>
              </a:rPr>
              <a:t> </a:t>
            </a:r>
            <a:r>
              <a:rPr sz="1200">
                <a:latin typeface="Calibri"/>
                <a:cs typeface="Calibri"/>
              </a:rPr>
              <a:t>Mid </a:t>
            </a:r>
            <a:r>
              <a:rPr sz="1200" spc="-10">
                <a:latin typeface="Calibri"/>
                <a:cs typeface="Calibri"/>
              </a:rPr>
              <a:t>Stance </a:t>
            </a:r>
            <a:r>
              <a:rPr sz="1200">
                <a:latin typeface="Calibri"/>
                <a:cs typeface="Calibri"/>
              </a:rPr>
              <a:t>TO:</a:t>
            </a:r>
            <a:r>
              <a:rPr sz="1200" spc="-25">
                <a:latin typeface="Calibri"/>
                <a:cs typeface="Calibri"/>
              </a:rPr>
              <a:t> </a:t>
            </a:r>
            <a:r>
              <a:rPr sz="1200" spc="-35">
                <a:latin typeface="Calibri"/>
                <a:cs typeface="Calibri"/>
              </a:rPr>
              <a:t>Toe-</a:t>
            </a:r>
            <a:r>
              <a:rPr sz="1200" spc="-25">
                <a:latin typeface="Calibri"/>
                <a:cs typeface="Calibri"/>
              </a:rPr>
              <a:t>off</a:t>
            </a:r>
            <a:endParaRPr sz="1200">
              <a:latin typeface="Calibri"/>
              <a:cs typeface="Calibri"/>
            </a:endParaRPr>
          </a:p>
        </p:txBody>
      </p:sp>
      <p:sp>
        <p:nvSpPr>
          <p:cNvPr id="7" name="Título 1">
            <a:extLst>
              <a:ext uri="{FF2B5EF4-FFF2-40B4-BE49-F238E27FC236}">
                <a16:creationId xmlns:a16="http://schemas.microsoft.com/office/drawing/2014/main" id="{47631C45-D44F-BD72-D8A7-AEE5FE0E9BFF}"/>
              </a:ext>
            </a:extLst>
          </p:cNvPr>
          <p:cNvSpPr>
            <a:spLocks noGrp="1"/>
          </p:cNvSpPr>
          <p:nvPr>
            <p:ph type="title"/>
          </p:nvPr>
        </p:nvSpPr>
        <p:spPr>
          <a:xfrm>
            <a:off x="5079" y="529146"/>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120953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1330-8FD4-F14C-E434-6465451B3426}"/>
            </a:ext>
          </a:extLst>
        </p:cNvPr>
        <p:cNvGrpSpPr/>
        <p:nvPr/>
      </p:nvGrpSpPr>
      <p:grpSpPr>
        <a:xfrm>
          <a:off x="0" y="0"/>
          <a:ext cx="0" cy="0"/>
          <a:chOff x="0" y="0"/>
          <a:chExt cx="0" cy="0"/>
        </a:xfrm>
      </p:grpSpPr>
      <p:sp>
        <p:nvSpPr>
          <p:cNvPr id="6" name="object 6">
            <a:extLst>
              <a:ext uri="{FF2B5EF4-FFF2-40B4-BE49-F238E27FC236}">
                <a16:creationId xmlns:a16="http://schemas.microsoft.com/office/drawing/2014/main" id="{8AFB1506-66DF-671F-6BAF-8D11ED595103}"/>
              </a:ext>
            </a:extLst>
          </p:cNvPr>
          <p:cNvSpPr txBox="1"/>
          <p:nvPr/>
        </p:nvSpPr>
        <p:spPr>
          <a:xfrm>
            <a:off x="10816590" y="3722306"/>
            <a:ext cx="1030605" cy="571500"/>
          </a:xfrm>
          <a:prstGeom prst="rect">
            <a:avLst/>
          </a:prstGeom>
        </p:spPr>
        <p:txBody>
          <a:bodyPr vert="horz" wrap="square" lIns="0" tIns="14604" rIns="0" bIns="0" rtlCol="0">
            <a:spAutoFit/>
          </a:bodyPr>
          <a:lstStyle/>
          <a:p>
            <a:pPr marL="12700" marR="5080" algn="just">
              <a:lnSpc>
                <a:spcPct val="99100"/>
              </a:lnSpc>
              <a:spcBef>
                <a:spcPts val="114"/>
              </a:spcBef>
            </a:pPr>
            <a:r>
              <a:rPr sz="1200">
                <a:latin typeface="Calibri"/>
                <a:cs typeface="Calibri"/>
              </a:rPr>
              <a:t>TD:</a:t>
            </a:r>
            <a:r>
              <a:rPr sz="1200" spc="35">
                <a:latin typeface="Calibri"/>
                <a:cs typeface="Calibri"/>
              </a:rPr>
              <a:t> </a:t>
            </a:r>
            <a:r>
              <a:rPr sz="1200" spc="-30">
                <a:latin typeface="Calibri"/>
                <a:cs typeface="Calibri"/>
              </a:rPr>
              <a:t>Touch-</a:t>
            </a:r>
            <a:r>
              <a:rPr sz="1200" spc="-20">
                <a:latin typeface="Calibri"/>
                <a:cs typeface="Calibri"/>
              </a:rPr>
              <a:t>down </a:t>
            </a:r>
            <a:r>
              <a:rPr sz="1200">
                <a:latin typeface="Calibri"/>
                <a:cs typeface="Calibri"/>
              </a:rPr>
              <a:t>MS:</a:t>
            </a:r>
            <a:r>
              <a:rPr sz="1200" spc="-15">
                <a:latin typeface="Calibri"/>
                <a:cs typeface="Calibri"/>
              </a:rPr>
              <a:t> </a:t>
            </a:r>
            <a:r>
              <a:rPr sz="1200">
                <a:latin typeface="Calibri"/>
                <a:cs typeface="Calibri"/>
              </a:rPr>
              <a:t>Mid </a:t>
            </a:r>
            <a:r>
              <a:rPr sz="1200" spc="-10">
                <a:latin typeface="Calibri"/>
                <a:cs typeface="Calibri"/>
              </a:rPr>
              <a:t>Stance </a:t>
            </a:r>
            <a:r>
              <a:rPr sz="1200">
                <a:latin typeface="Calibri"/>
                <a:cs typeface="Calibri"/>
              </a:rPr>
              <a:t>TO:</a:t>
            </a:r>
            <a:r>
              <a:rPr sz="1200" spc="-25">
                <a:latin typeface="Calibri"/>
                <a:cs typeface="Calibri"/>
              </a:rPr>
              <a:t> </a:t>
            </a:r>
            <a:r>
              <a:rPr sz="1200" spc="-40">
                <a:latin typeface="Calibri"/>
                <a:cs typeface="Calibri"/>
              </a:rPr>
              <a:t>Toe-</a:t>
            </a:r>
            <a:r>
              <a:rPr sz="1200" spc="-25">
                <a:latin typeface="Calibri"/>
                <a:cs typeface="Calibri"/>
              </a:rPr>
              <a:t>off</a:t>
            </a:r>
            <a:endParaRPr sz="1200">
              <a:latin typeface="Calibri"/>
              <a:cs typeface="Calibri"/>
            </a:endParaRPr>
          </a:p>
        </p:txBody>
      </p:sp>
      <p:sp>
        <p:nvSpPr>
          <p:cNvPr id="7" name="Título 1">
            <a:extLst>
              <a:ext uri="{FF2B5EF4-FFF2-40B4-BE49-F238E27FC236}">
                <a16:creationId xmlns:a16="http://schemas.microsoft.com/office/drawing/2014/main" id="{104106D5-900B-C0E4-D0C8-34BC242F335D}"/>
              </a:ext>
            </a:extLst>
          </p:cNvPr>
          <p:cNvSpPr>
            <a:spLocks noGrp="1"/>
          </p:cNvSpPr>
          <p:nvPr>
            <p:ph type="title"/>
          </p:nvPr>
        </p:nvSpPr>
        <p:spPr>
          <a:xfrm>
            <a:off x="5079" y="529146"/>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171345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208950419"/>
              </p:ext>
            </p:extLst>
          </p:nvPr>
        </p:nvGraphicFramePr>
        <p:xfrm>
          <a:off x="2612988" y="5592145"/>
          <a:ext cx="7251120" cy="777875"/>
        </p:xfrm>
        <a:graphic>
          <a:graphicData uri="http://schemas.openxmlformats.org/drawingml/2006/table">
            <a:tbl>
              <a:tblPr firstRow="1" bandRow="1">
                <a:tableStyleId>{2D5ABB26-0587-4C30-8999-92F81FD0307C}</a:tableStyleId>
              </a:tblPr>
              <a:tblGrid>
                <a:gridCol w="3739571">
                  <a:extLst>
                    <a:ext uri="{9D8B030D-6E8A-4147-A177-3AD203B41FA5}">
                      <a16:colId xmlns:a16="http://schemas.microsoft.com/office/drawing/2014/main" val="20000"/>
                    </a:ext>
                  </a:extLst>
                </a:gridCol>
                <a:gridCol w="1771014">
                  <a:extLst>
                    <a:ext uri="{9D8B030D-6E8A-4147-A177-3AD203B41FA5}">
                      <a16:colId xmlns:a16="http://schemas.microsoft.com/office/drawing/2014/main" val="20001"/>
                    </a:ext>
                  </a:extLst>
                </a:gridCol>
                <a:gridCol w="1740535">
                  <a:extLst>
                    <a:ext uri="{9D8B030D-6E8A-4147-A177-3AD203B41FA5}">
                      <a16:colId xmlns:a16="http://schemas.microsoft.com/office/drawing/2014/main" val="20002"/>
                    </a:ext>
                  </a:extLst>
                </a:gridCol>
              </a:tblGrid>
              <a:tr h="35814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tc>
                  <a:txBody>
                    <a:bodyPr/>
                    <a:lstStyle/>
                    <a:p>
                      <a:pPr marL="8255" algn="ctr">
                        <a:lnSpc>
                          <a:spcPct val="100000"/>
                        </a:lnSpc>
                        <a:spcBef>
                          <a:spcPts val="85"/>
                        </a:spcBef>
                      </a:pPr>
                      <a:r>
                        <a:rPr sz="1550" b="1" spc="-10">
                          <a:solidFill>
                            <a:srgbClr val="FFFFFF"/>
                          </a:solidFill>
                          <a:latin typeface="Calibri"/>
                          <a:cs typeface="Calibri"/>
                        </a:rPr>
                        <a:t>DERECHO</a:t>
                      </a:r>
                      <a:endParaRPr sz="155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tc>
                  <a:txBody>
                    <a:bodyPr/>
                    <a:lstStyle/>
                    <a:p>
                      <a:pPr marL="12065" algn="ctr">
                        <a:lnSpc>
                          <a:spcPct val="100000"/>
                        </a:lnSpc>
                        <a:spcBef>
                          <a:spcPts val="85"/>
                        </a:spcBef>
                      </a:pPr>
                      <a:r>
                        <a:rPr sz="1550" b="1" spc="-10">
                          <a:solidFill>
                            <a:srgbClr val="FFFFFF"/>
                          </a:solidFill>
                          <a:latin typeface="Calibri"/>
                          <a:cs typeface="Calibri"/>
                        </a:rPr>
                        <a:t>IZQUIERDO</a:t>
                      </a:r>
                      <a:endParaRPr sz="1550">
                        <a:latin typeface="Calibri"/>
                        <a:cs typeface="Calibri"/>
                      </a:endParaRPr>
                    </a:p>
                  </a:txBody>
                  <a:tcPr marL="0" marR="0" marT="107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496AF"/>
                    </a:solidFill>
                  </a:tcPr>
                </a:tc>
                <a:extLst>
                  <a:ext uri="{0D108BD9-81ED-4DB2-BD59-A6C34878D82A}">
                    <a16:rowId xmlns:a16="http://schemas.microsoft.com/office/drawing/2014/main" val="10000"/>
                  </a:ext>
                </a:extLst>
              </a:tr>
              <a:tr h="381689">
                <a:tc>
                  <a:txBody>
                    <a:bodyPr/>
                    <a:lstStyle/>
                    <a:p>
                      <a:pPr marL="10795" algn="ctr">
                        <a:lnSpc>
                          <a:spcPts val="2150"/>
                        </a:lnSpc>
                      </a:pPr>
                      <a:r>
                        <a:rPr lang="pt-BR" sz="1800" spc="-10">
                          <a:latin typeface="Calibri"/>
                          <a:cs typeface="Calibri"/>
                        </a:rPr>
                        <a:t>DISTANCIA</a:t>
                      </a:r>
                      <a:r>
                        <a:rPr lang="pt-BR" sz="1800" spc="0">
                          <a:latin typeface="Calibri"/>
                          <a:cs typeface="Calibri"/>
                        </a:rPr>
                        <a:t> </a:t>
                      </a:r>
                      <a:r>
                        <a:rPr lang="pt-BR" sz="1800" spc="-10">
                          <a:latin typeface="Calibri"/>
                          <a:cs typeface="Calibri"/>
                        </a:rPr>
                        <a:t>PIE-</a:t>
                      </a:r>
                      <a:r>
                        <a:rPr lang="pt-BR" sz="1800" err="1">
                          <a:latin typeface="Calibri"/>
                          <a:cs typeface="Calibri"/>
                        </a:rPr>
                        <a:t>CoM</a:t>
                      </a:r>
                      <a:r>
                        <a:rPr lang="pt-BR" sz="1800">
                          <a:latin typeface="Calibri"/>
                          <a:cs typeface="Calibri"/>
                        </a:rPr>
                        <a:t>(m)</a:t>
                      </a:r>
                      <a:r>
                        <a:rPr lang="pt-BR" sz="1800" spc="-65">
                          <a:latin typeface="Calibri"/>
                          <a:cs typeface="Calibri"/>
                        </a:rPr>
                        <a:t> </a:t>
                      </a:r>
                      <a:r>
                        <a:rPr lang="pt-BR" sz="1800" err="1">
                          <a:latin typeface="Calibri"/>
                          <a:cs typeface="Calibri"/>
                        </a:rPr>
                        <a:t>en</a:t>
                      </a:r>
                      <a:r>
                        <a:rPr lang="pt-BR" sz="1800" spc="60">
                          <a:latin typeface="Calibri"/>
                          <a:cs typeface="Calibri"/>
                        </a:rPr>
                        <a:t> </a:t>
                      </a:r>
                      <a:r>
                        <a:rPr lang="pt-BR" sz="1800" spc="-25">
                          <a:latin typeface="Calibri"/>
                          <a:cs typeface="Calibri"/>
                        </a:rPr>
                        <a:t>TD</a:t>
                      </a:r>
                      <a:endParaRPr lang="pt-BR" sz="1800">
                        <a:latin typeface="Calibri"/>
                        <a:cs typeface="Calibri"/>
                      </a:endParaRPr>
                    </a:p>
                  </a:txBody>
                  <a:tcPr marL="0" marR="0" marT="0"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tc>
                  <a:txBody>
                    <a:bodyPr/>
                    <a:lstStyle/>
                    <a:p>
                      <a:pPr marL="6350" algn="ctr">
                        <a:lnSpc>
                          <a:spcPct val="100000"/>
                        </a:lnSpc>
                        <a:spcBef>
                          <a:spcPts val="1145"/>
                        </a:spcBef>
                      </a:pPr>
                      <a:endParaRPr lang="es-ES" sz="1800">
                        <a:latin typeface="Calibri"/>
                        <a:cs typeface="Calibri"/>
                      </a:endParaRPr>
                    </a:p>
                  </a:txBody>
                  <a:tcPr marL="0" marR="0" marT="14541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tc>
                  <a:txBody>
                    <a:bodyPr/>
                    <a:lstStyle/>
                    <a:p>
                      <a:pPr marL="8890" algn="ctr">
                        <a:lnSpc>
                          <a:spcPct val="100000"/>
                        </a:lnSpc>
                        <a:spcBef>
                          <a:spcPts val="1145"/>
                        </a:spcBef>
                      </a:pPr>
                      <a:endParaRPr lang="es-ES" sz="1800">
                        <a:latin typeface="Calibri"/>
                        <a:cs typeface="Calibri"/>
                      </a:endParaRPr>
                    </a:p>
                  </a:txBody>
                  <a:tcPr marL="0" marR="0" marT="145415" marB="0" anchor="ctr">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7E6E6"/>
                    </a:solidFill>
                  </a:tcPr>
                </a:tc>
                <a:extLst>
                  <a:ext uri="{0D108BD9-81ED-4DB2-BD59-A6C34878D82A}">
                    <a16:rowId xmlns:a16="http://schemas.microsoft.com/office/drawing/2014/main" val="10001"/>
                  </a:ext>
                </a:extLst>
              </a:tr>
            </a:tbl>
          </a:graphicData>
        </a:graphic>
      </p:graphicFrame>
      <p:sp>
        <p:nvSpPr>
          <p:cNvPr id="4" name="object 4"/>
          <p:cNvSpPr txBox="1"/>
          <p:nvPr/>
        </p:nvSpPr>
        <p:spPr>
          <a:xfrm>
            <a:off x="2864230" y="6463029"/>
            <a:ext cx="6610984"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*Distancia</a:t>
            </a:r>
            <a:r>
              <a:rPr sz="1800" spc="-40">
                <a:latin typeface="Calibri"/>
                <a:cs typeface="Calibri"/>
              </a:rPr>
              <a:t> </a:t>
            </a:r>
            <a:r>
              <a:rPr sz="1800">
                <a:latin typeface="Calibri"/>
                <a:cs typeface="Calibri"/>
              </a:rPr>
              <a:t>del</a:t>
            </a:r>
            <a:r>
              <a:rPr sz="1800" spc="-35">
                <a:latin typeface="Calibri"/>
                <a:cs typeface="Calibri"/>
              </a:rPr>
              <a:t> </a:t>
            </a:r>
            <a:r>
              <a:rPr sz="1800" spc="-10">
                <a:latin typeface="Calibri"/>
                <a:cs typeface="Calibri"/>
              </a:rPr>
              <a:t>Centro</a:t>
            </a:r>
            <a:r>
              <a:rPr sz="1800" spc="-45">
                <a:latin typeface="Calibri"/>
                <a:cs typeface="Calibri"/>
              </a:rPr>
              <a:t> </a:t>
            </a:r>
            <a:r>
              <a:rPr sz="1800">
                <a:latin typeface="Calibri"/>
                <a:cs typeface="Calibri"/>
              </a:rPr>
              <a:t>de</a:t>
            </a:r>
            <a:r>
              <a:rPr sz="1800" spc="-65">
                <a:latin typeface="Calibri"/>
                <a:cs typeface="Calibri"/>
              </a:rPr>
              <a:t> </a:t>
            </a:r>
            <a:r>
              <a:rPr sz="1800">
                <a:latin typeface="Calibri"/>
                <a:cs typeface="Calibri"/>
              </a:rPr>
              <a:t>Masas</a:t>
            </a:r>
            <a:r>
              <a:rPr sz="1800" spc="-30">
                <a:latin typeface="Calibri"/>
                <a:cs typeface="Calibri"/>
              </a:rPr>
              <a:t> </a:t>
            </a:r>
            <a:r>
              <a:rPr sz="1800">
                <a:latin typeface="Calibri"/>
                <a:cs typeface="Calibri"/>
              </a:rPr>
              <a:t>del</a:t>
            </a:r>
            <a:r>
              <a:rPr sz="1800" spc="-30">
                <a:latin typeface="Calibri"/>
                <a:cs typeface="Calibri"/>
              </a:rPr>
              <a:t> </a:t>
            </a:r>
            <a:r>
              <a:rPr sz="1800">
                <a:latin typeface="Calibri"/>
                <a:cs typeface="Calibri"/>
              </a:rPr>
              <a:t>cuerpo</a:t>
            </a:r>
            <a:r>
              <a:rPr sz="1800" spc="15">
                <a:latin typeface="Calibri"/>
                <a:cs typeface="Calibri"/>
              </a:rPr>
              <a:t> </a:t>
            </a:r>
            <a:r>
              <a:rPr sz="1800">
                <a:latin typeface="Calibri"/>
                <a:cs typeface="Calibri"/>
              </a:rPr>
              <a:t>al</a:t>
            </a:r>
            <a:r>
              <a:rPr sz="1800" spc="-40">
                <a:latin typeface="Calibri"/>
                <a:cs typeface="Calibri"/>
              </a:rPr>
              <a:t> </a:t>
            </a:r>
            <a:r>
              <a:rPr sz="1800">
                <a:latin typeface="Calibri"/>
                <a:cs typeface="Calibri"/>
              </a:rPr>
              <a:t>centro</a:t>
            </a:r>
            <a:r>
              <a:rPr sz="1800" spc="-45">
                <a:latin typeface="Calibri"/>
                <a:cs typeface="Calibri"/>
              </a:rPr>
              <a:t> </a:t>
            </a:r>
            <a:r>
              <a:rPr sz="1800">
                <a:latin typeface="Calibri"/>
                <a:cs typeface="Calibri"/>
              </a:rPr>
              <a:t>de masas</a:t>
            </a:r>
            <a:r>
              <a:rPr sz="1800" spc="-30">
                <a:latin typeface="Calibri"/>
                <a:cs typeface="Calibri"/>
              </a:rPr>
              <a:t> </a:t>
            </a:r>
            <a:r>
              <a:rPr sz="1800">
                <a:latin typeface="Calibri"/>
                <a:cs typeface="Calibri"/>
              </a:rPr>
              <a:t>del</a:t>
            </a:r>
            <a:r>
              <a:rPr sz="1800" spc="-35">
                <a:latin typeface="Calibri"/>
                <a:cs typeface="Calibri"/>
              </a:rPr>
              <a:t> </a:t>
            </a:r>
            <a:r>
              <a:rPr sz="1800">
                <a:latin typeface="Calibri"/>
                <a:cs typeface="Calibri"/>
              </a:rPr>
              <a:t>pie </a:t>
            </a:r>
            <a:r>
              <a:rPr sz="1800" spc="-60">
                <a:latin typeface="Calibri"/>
                <a:cs typeface="Calibri"/>
              </a:rPr>
              <a:t>*</a:t>
            </a:r>
            <a:endParaRPr sz="1800">
              <a:latin typeface="Calibri"/>
              <a:cs typeface="Calibri"/>
            </a:endParaRPr>
          </a:p>
        </p:txBody>
      </p:sp>
      <p:sp>
        <p:nvSpPr>
          <p:cNvPr id="8" name="Título 1">
            <a:extLst>
              <a:ext uri="{FF2B5EF4-FFF2-40B4-BE49-F238E27FC236}">
                <a16:creationId xmlns:a16="http://schemas.microsoft.com/office/drawing/2014/main" id="{FADED3A7-820B-9B97-340D-107FF8B39802}"/>
              </a:ext>
            </a:extLst>
          </p:cNvPr>
          <p:cNvSpPr>
            <a:spLocks noGrp="1"/>
          </p:cNvSpPr>
          <p:nvPr>
            <p:ph type="title"/>
          </p:nvPr>
        </p:nvSpPr>
        <p:spPr>
          <a:xfrm>
            <a:off x="0" y="400928"/>
            <a:ext cx="12193731" cy="922555"/>
          </a:xfrm>
        </p:spPr>
        <p:txBody>
          <a:bodyPr>
            <a:normAutofit/>
          </a:bodyPr>
          <a:lstStyle/>
          <a:p>
            <a:r>
              <a:rPr lang="es-ES" sz="4000" b="1">
                <a:solidFill>
                  <a:schemeClr val="tx1"/>
                </a:solidFill>
                <a:latin typeface="Arial"/>
                <a:cs typeface="Arial"/>
              </a:rPr>
              <a:t>CARRERA: PARAMETROS CINEMÁTICOS</a:t>
            </a:r>
          </a:p>
        </p:txBody>
      </p:sp>
    </p:spTree>
    <p:extLst>
      <p:ext uri="{BB962C8B-B14F-4D97-AF65-F5344CB8AC3E}">
        <p14:creationId xmlns:p14="http://schemas.microsoft.com/office/powerpoint/2010/main" val="372086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3D810-7303-0F34-275A-194255C0CAC7}"/>
            </a:ext>
          </a:extLst>
        </p:cNvPr>
        <p:cNvGrpSpPr/>
        <p:nvPr/>
      </p:nvGrpSpPr>
      <p:grpSpPr>
        <a:xfrm>
          <a:off x="0" y="0"/>
          <a:ext cx="0" cy="0"/>
          <a:chOff x="0" y="0"/>
          <a:chExt cx="0" cy="0"/>
        </a:xfrm>
      </p:grpSpPr>
      <p:sp>
        <p:nvSpPr>
          <p:cNvPr id="7" name="Título 1">
            <a:extLst>
              <a:ext uri="{FF2B5EF4-FFF2-40B4-BE49-F238E27FC236}">
                <a16:creationId xmlns:a16="http://schemas.microsoft.com/office/drawing/2014/main" id="{2D932DF1-6CA9-B284-F217-9E479BC36219}"/>
              </a:ext>
            </a:extLst>
          </p:cNvPr>
          <p:cNvSpPr>
            <a:spLocks noGrp="1"/>
          </p:cNvSpPr>
          <p:nvPr>
            <p:ph type="title"/>
          </p:nvPr>
        </p:nvSpPr>
        <p:spPr>
          <a:xfrm>
            <a:off x="0" y="287279"/>
            <a:ext cx="12193731" cy="922555"/>
          </a:xfrm>
          <a:noFill/>
        </p:spPr>
        <p:txBody>
          <a:bodyPr>
            <a:normAutofit/>
          </a:bodyPr>
          <a:lstStyle/>
          <a:p>
            <a:r>
              <a:rPr lang="es-ES" sz="3600" b="1">
                <a:solidFill>
                  <a:schemeClr val="tx1"/>
                </a:solidFill>
                <a:latin typeface="Arial"/>
                <a:cs typeface="Arial"/>
              </a:rPr>
              <a:t>CONCLUSIONES</a:t>
            </a:r>
            <a:endParaRPr lang="es-ES"/>
          </a:p>
        </p:txBody>
      </p:sp>
    </p:spTree>
    <p:extLst>
      <p:ext uri="{BB962C8B-B14F-4D97-AF65-F5344CB8AC3E}">
        <p14:creationId xmlns:p14="http://schemas.microsoft.com/office/powerpoint/2010/main" val="320773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79F6-AD07-80C2-BCF8-3AD5BC1F97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3B3506-2847-EA9D-76DA-924E07356EF1}"/>
              </a:ext>
            </a:extLst>
          </p:cNvPr>
          <p:cNvSpPr>
            <a:spLocks noGrp="1"/>
          </p:cNvSpPr>
          <p:nvPr>
            <p:ph type="title"/>
          </p:nvPr>
        </p:nvSpPr>
        <p:spPr>
          <a:xfrm>
            <a:off x="198167" y="191451"/>
            <a:ext cx="7984549" cy="900145"/>
          </a:xfrm>
        </p:spPr>
        <p:txBody>
          <a:bodyPr>
            <a:normAutofit/>
          </a:bodyPr>
          <a:lstStyle/>
          <a:p>
            <a:r>
              <a:rPr lang="es-ES" sz="4000" b="1">
                <a:latin typeface="Arial"/>
                <a:cs typeface="Arial"/>
              </a:rPr>
              <a:t>RECOMENDACIONES</a:t>
            </a:r>
          </a:p>
        </p:txBody>
      </p:sp>
      <p:pic>
        <p:nvPicPr>
          <p:cNvPr id="6" name="Imagen 5">
            <a:extLst>
              <a:ext uri="{FF2B5EF4-FFF2-40B4-BE49-F238E27FC236}">
                <a16:creationId xmlns:a16="http://schemas.microsoft.com/office/drawing/2014/main" id="{186B5960-7F22-EBD6-7F46-11D9EE48A4DB}"/>
              </a:ext>
            </a:extLst>
          </p:cNvPr>
          <p:cNvPicPr>
            <a:picLocks noChangeAspect="1"/>
          </p:cNvPicPr>
          <p:nvPr/>
        </p:nvPicPr>
        <p:blipFill>
          <a:blip r:embed="rId3">
            <a:alphaModFix amt="87000"/>
          </a:blip>
          <a:stretch>
            <a:fillRect/>
          </a:stretch>
        </p:blipFill>
        <p:spPr>
          <a:xfrm>
            <a:off x="10085199" y="309984"/>
            <a:ext cx="1624642" cy="335282"/>
          </a:xfrm>
          <a:prstGeom prst="rect">
            <a:avLst/>
          </a:prstGeom>
        </p:spPr>
      </p:pic>
      <p:sp>
        <p:nvSpPr>
          <p:cNvPr id="4" name="CuadroTexto 2">
            <a:extLst>
              <a:ext uri="{FF2B5EF4-FFF2-40B4-BE49-F238E27FC236}">
                <a16:creationId xmlns:a16="http://schemas.microsoft.com/office/drawing/2014/main" id="{598D4839-93DD-28C3-ABA2-631D8F6CED85}"/>
              </a:ext>
            </a:extLst>
          </p:cNvPr>
          <p:cNvSpPr txBox="1"/>
          <p:nvPr/>
        </p:nvSpPr>
        <p:spPr>
          <a:xfrm>
            <a:off x="668715" y="1678786"/>
            <a:ext cx="11041126" cy="677108"/>
          </a:xfrm>
          <a:prstGeom prst="rect">
            <a:avLst/>
          </a:prstGeom>
          <a:noFill/>
        </p:spPr>
        <p:txBody>
          <a:bodyPr wrap="square" lIns="91440" tIns="45720" rIns="91440" bIns="45720" rtlCol="0" anchor="t">
            <a:spAutoFit/>
          </a:bodyPr>
          <a:lstStyle/>
          <a:p>
            <a:r>
              <a:rPr lang="es-ES" sz="2000">
                <a:latin typeface="Arial"/>
                <a:ea typeface="+mn-lt"/>
                <a:cs typeface="Arial"/>
              </a:rPr>
              <a:t>Desde la unidad de </a:t>
            </a:r>
            <a:r>
              <a:rPr lang="es-ES" sz="2000" err="1">
                <a:latin typeface="Arial"/>
                <a:ea typeface="+mn-lt"/>
                <a:cs typeface="Arial"/>
              </a:rPr>
              <a:t>Muscle</a:t>
            </a:r>
            <a:r>
              <a:rPr lang="es-ES" sz="2000">
                <a:latin typeface="Arial"/>
                <a:ea typeface="+mn-lt"/>
                <a:cs typeface="Arial"/>
              </a:rPr>
              <a:t> </a:t>
            </a:r>
            <a:r>
              <a:rPr lang="es-ES" sz="2000" err="1">
                <a:latin typeface="Arial"/>
                <a:ea typeface="+mn-lt"/>
                <a:cs typeface="Arial"/>
              </a:rPr>
              <a:t>Science</a:t>
            </a:r>
            <a:r>
              <a:rPr lang="es-ES" sz="2000">
                <a:latin typeface="Arial"/>
                <a:ea typeface="+mn-lt"/>
                <a:cs typeface="Arial"/>
              </a:rPr>
              <a:t> de RX2 se recomienda </a:t>
            </a:r>
            <a:endParaRPr lang="es-ES" sz="2000">
              <a:latin typeface="Arial" panose="020B0604020202020204" pitchFamily="34" charset="0"/>
              <a:cs typeface="Arial" panose="020B0604020202020204" pitchFamily="34" charset="0"/>
            </a:endParaRPr>
          </a:p>
          <a:p>
            <a:endParaRPr lang="es-E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2487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Texto, Carta&#10;&#10;Descripción generada automáticamente">
            <a:extLst>
              <a:ext uri="{FF2B5EF4-FFF2-40B4-BE49-F238E27FC236}">
                <a16:creationId xmlns:a16="http://schemas.microsoft.com/office/drawing/2014/main" id="{DCDD3664-900D-FBEB-DD3F-18A2BE1A20F8}"/>
              </a:ext>
            </a:extLst>
          </p:cNvPr>
          <p:cNvPicPr>
            <a:picLocks noChangeAspect="1"/>
          </p:cNvPicPr>
          <p:nvPr/>
        </p:nvPicPr>
        <p:blipFill>
          <a:blip r:embed="rId2"/>
          <a:stretch>
            <a:fillRect/>
          </a:stretch>
        </p:blipFill>
        <p:spPr>
          <a:xfrm>
            <a:off x="3035326" y="2818"/>
            <a:ext cx="9152625" cy="6889629"/>
          </a:xfrm>
          <a:prstGeom prst="rect">
            <a:avLst/>
          </a:prstGeom>
        </p:spPr>
      </p:pic>
      <p:sp>
        <p:nvSpPr>
          <p:cNvPr id="2" name="Título 1">
            <a:extLst>
              <a:ext uri="{FF2B5EF4-FFF2-40B4-BE49-F238E27FC236}">
                <a16:creationId xmlns:a16="http://schemas.microsoft.com/office/drawing/2014/main" id="{6801E268-BB73-77B4-6AAE-C3B929F2A936}"/>
              </a:ext>
            </a:extLst>
          </p:cNvPr>
          <p:cNvSpPr>
            <a:spLocks noGrp="1"/>
          </p:cNvSpPr>
          <p:nvPr>
            <p:ph type="title"/>
          </p:nvPr>
        </p:nvSpPr>
        <p:spPr/>
        <p:txBody>
          <a:bodyPr/>
          <a:lstStyle/>
          <a:p>
            <a:r>
              <a:rPr lang="es-ES" sz="4000" b="1">
                <a:latin typeface="Arial"/>
                <a:cs typeface="Arial"/>
              </a:rPr>
              <a:t>Servicios RX2</a:t>
            </a:r>
          </a:p>
        </p:txBody>
      </p:sp>
    </p:spTree>
    <p:extLst>
      <p:ext uri="{BB962C8B-B14F-4D97-AF65-F5344CB8AC3E}">
        <p14:creationId xmlns:p14="http://schemas.microsoft.com/office/powerpoint/2010/main" val="2107292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EDD60120-CD92-BDB3-DF75-AF69AC0233B8}"/>
              </a:ext>
            </a:extLst>
          </p:cNvPr>
          <p:cNvGraphicFramePr>
            <a:graphicFrameLocks noGrp="1"/>
          </p:cNvGraphicFramePr>
          <p:nvPr/>
        </p:nvGraphicFramePr>
        <p:xfrm>
          <a:off x="241139" y="247505"/>
          <a:ext cx="11710722" cy="6247689"/>
        </p:xfrm>
        <a:graphic>
          <a:graphicData uri="http://schemas.openxmlformats.org/drawingml/2006/table">
            <a:tbl>
              <a:tblPr firstRow="1" bandRow="1">
                <a:tableStyleId>{5C22544A-7EE6-4342-B048-85BDC9FD1C3A}</a:tableStyleId>
              </a:tblPr>
              <a:tblGrid>
                <a:gridCol w="5517324">
                  <a:extLst>
                    <a:ext uri="{9D8B030D-6E8A-4147-A177-3AD203B41FA5}">
                      <a16:colId xmlns:a16="http://schemas.microsoft.com/office/drawing/2014/main" val="1101899134"/>
                    </a:ext>
                  </a:extLst>
                </a:gridCol>
                <a:gridCol w="6193398">
                  <a:extLst>
                    <a:ext uri="{9D8B030D-6E8A-4147-A177-3AD203B41FA5}">
                      <a16:colId xmlns:a16="http://schemas.microsoft.com/office/drawing/2014/main" val="966141703"/>
                    </a:ext>
                  </a:extLst>
                </a:gridCol>
              </a:tblGrid>
              <a:tr h="364434">
                <a:tc>
                  <a:txBody>
                    <a:bodyPr/>
                    <a:lstStyle/>
                    <a:p>
                      <a:r>
                        <a:rPr lang="es-ES">
                          <a:solidFill>
                            <a:srgbClr val="242A3C"/>
                          </a:solidFill>
                        </a:rPr>
                        <a:t>SERVICIOS RX2</a:t>
                      </a:r>
                    </a:p>
                  </a:txBody>
                  <a:tcPr>
                    <a:solidFill>
                      <a:srgbClr val="CABC96"/>
                    </a:solidFill>
                  </a:tcPr>
                </a:tc>
                <a:tc>
                  <a:txBody>
                    <a:bodyPr/>
                    <a:lstStyle/>
                    <a:p>
                      <a:endParaRPr lang="es-ES"/>
                    </a:p>
                  </a:txBody>
                  <a:tcPr>
                    <a:solidFill>
                      <a:srgbClr val="CABC96"/>
                    </a:solidFill>
                  </a:tcPr>
                </a:tc>
                <a:extLst>
                  <a:ext uri="{0D108BD9-81ED-4DB2-BD59-A6C34878D82A}">
                    <a16:rowId xmlns:a16="http://schemas.microsoft.com/office/drawing/2014/main" val="92907771"/>
                  </a:ext>
                </a:extLst>
              </a:tr>
              <a:tr h="507998">
                <a:tc>
                  <a:txBody>
                    <a:bodyPr/>
                    <a:lstStyle/>
                    <a:p>
                      <a:pPr lvl="0">
                        <a:buNone/>
                      </a:pPr>
                      <a:r>
                        <a:rPr lang="es-ES" sz="1500" b="0" i="0" u="none" strike="noStrike" noProof="0">
                          <a:solidFill>
                            <a:srgbClr val="000000"/>
                          </a:solidFill>
                          <a:latin typeface="Aptos"/>
                        </a:rPr>
                        <a:t>ESTUDIOS BIOMECÁNICOS - POR DEPORTE</a:t>
                      </a:r>
                      <a:endParaRPr lang="es-ES"/>
                    </a:p>
                  </a:txBody>
                  <a:tcPr anchor="ctr"/>
                </a:tc>
                <a:tc>
                  <a:txBody>
                    <a:bodyPr/>
                    <a:lstStyle/>
                    <a:p>
                      <a:pPr lvl="0">
                        <a:buNone/>
                      </a:pPr>
                      <a:r>
                        <a:rPr lang="es-ES" sz="1200" b="0" i="0" u="none" strike="noStrike" baseline="0" noProof="0">
                          <a:solidFill>
                            <a:srgbClr val="000000"/>
                          </a:solidFill>
                          <a:latin typeface="Aptos"/>
                        </a:rPr>
                        <a:t>Estudio biomecánico individualizado y compuesto por los siguientes elementos: análisis estructural, análisis de movilidad 3D, análisis de fuerzas, e informe final con propuesta de trabajo. Tenemos estudios biomecánicos para: fútbol, golf, raqueta, running y ciclismo.</a:t>
                      </a:r>
                      <a:endParaRPr lang="es-ES"/>
                    </a:p>
                  </a:txBody>
                  <a:tcPr/>
                </a:tc>
                <a:extLst>
                  <a:ext uri="{0D108BD9-81ED-4DB2-BD59-A6C34878D82A}">
                    <a16:rowId xmlns:a16="http://schemas.microsoft.com/office/drawing/2014/main" val="2769129204"/>
                  </a:ext>
                </a:extLst>
              </a:tr>
              <a:tr h="507999">
                <a:tc>
                  <a:txBody>
                    <a:bodyPr/>
                    <a:lstStyle/>
                    <a:p>
                      <a:r>
                        <a:rPr lang="es-ES" sz="1500"/>
                        <a:t>FISIOTERAPIA Y REHABILITACION DE LESIONES </a:t>
                      </a:r>
                      <a:r>
                        <a:rPr lang="es-ES" sz="1000"/>
                        <a:t> </a:t>
                      </a:r>
                      <a:endParaRPr lang="es-ES"/>
                    </a:p>
                    <a:p>
                      <a:pPr lvl="0">
                        <a:buNone/>
                      </a:pPr>
                      <a:r>
                        <a:rPr lang="es-ES" sz="1000"/>
                        <a:t>(Sesión individual o bonos de 5 y de 10 sesiones)</a:t>
                      </a:r>
                    </a:p>
                  </a:txBody>
                  <a:tcPr anchor="ctr"/>
                </a:tc>
                <a:tc>
                  <a:txBody>
                    <a:bodyPr/>
                    <a:lstStyle/>
                    <a:p>
                      <a:pPr lvl="0">
                        <a:buNone/>
                      </a:pPr>
                      <a:r>
                        <a:rPr lang="es-ES" sz="1200" b="0" i="0" u="none" strike="noStrike" baseline="0" noProof="0">
                          <a:solidFill>
                            <a:srgbClr val="000000"/>
                          </a:solidFill>
                          <a:latin typeface="Aptos"/>
                        </a:rPr>
                        <a:t>Sesión de fisioterapia de mantenimiento, prevención y rehabilitación de lesiones</a:t>
                      </a:r>
                      <a:endParaRPr lang="es-ES" sz="1200"/>
                    </a:p>
                  </a:txBody>
                  <a:tcPr/>
                </a:tc>
                <a:extLst>
                  <a:ext uri="{0D108BD9-81ED-4DB2-BD59-A6C34878D82A}">
                    <a16:rowId xmlns:a16="http://schemas.microsoft.com/office/drawing/2014/main" val="690450204"/>
                  </a:ext>
                </a:extLst>
              </a:tr>
              <a:tr h="507999">
                <a:tc>
                  <a:txBody>
                    <a:bodyPr/>
                    <a:lstStyle/>
                    <a:p>
                      <a:r>
                        <a:rPr lang="es-ES" sz="1500"/>
                        <a:t>PREPARACIÓN FÍSICA </a:t>
                      </a:r>
                      <a:endParaRPr lang="es-ES"/>
                    </a:p>
                    <a:p>
                      <a:pPr lvl="0">
                        <a:buNone/>
                      </a:pPr>
                      <a:r>
                        <a:rPr lang="es-ES" sz="1000" b="0" i="0" u="none" strike="noStrike" noProof="0">
                          <a:solidFill>
                            <a:srgbClr val="000000"/>
                          </a:solidFill>
                          <a:latin typeface="Aptos"/>
                        </a:rPr>
                        <a:t>(Sesión individual o bonos de 5 y de 10 sesiones)</a:t>
                      </a:r>
                      <a:endParaRPr lang="es-ES" sz="1000"/>
                    </a:p>
                  </a:txBody>
                  <a:tcPr anchor="ctr"/>
                </a:tc>
                <a:tc>
                  <a:txBody>
                    <a:bodyPr/>
                    <a:lstStyle/>
                    <a:p>
                      <a:pPr lvl="0">
                        <a:buNone/>
                      </a:pPr>
                      <a:r>
                        <a:rPr lang="es-ES" sz="1200" b="0" i="0" u="none" strike="noStrike" baseline="0" noProof="0">
                          <a:solidFill>
                            <a:srgbClr val="000000"/>
                          </a:solidFill>
                          <a:latin typeface="Aptos"/>
                        </a:rPr>
                        <a:t>Sesión de trabajo individual personalizado para la mejora del rendimiento y la prevención de lesiones. Este trabajo está basado en los datos obtenidos en nuestros estudios biomecánicos.</a:t>
                      </a:r>
                      <a:endParaRPr lang="es-ES" sz="1200"/>
                    </a:p>
                  </a:txBody>
                  <a:tcPr/>
                </a:tc>
                <a:extLst>
                  <a:ext uri="{0D108BD9-81ED-4DB2-BD59-A6C34878D82A}">
                    <a16:rowId xmlns:a16="http://schemas.microsoft.com/office/drawing/2014/main" val="2701397706"/>
                  </a:ext>
                </a:extLst>
              </a:tr>
              <a:tr h="826147">
                <a:tc>
                  <a:txBody>
                    <a:bodyPr/>
                    <a:lstStyle/>
                    <a:p>
                      <a:r>
                        <a:rPr lang="es-ES" sz="1500"/>
                        <a:t>ESTUDIOS GENÉTICOS</a:t>
                      </a:r>
                      <a:endParaRPr lang="es-ES" sz="1500" b="0"/>
                    </a:p>
                  </a:txBody>
                  <a:tcPr anchor="ctr"/>
                </a:tc>
                <a:tc>
                  <a:txBody>
                    <a:bodyPr/>
                    <a:lstStyle/>
                    <a:p>
                      <a:pPr lvl="0" algn="l">
                        <a:lnSpc>
                          <a:spcPct val="100000"/>
                        </a:lnSpc>
                        <a:spcBef>
                          <a:spcPts val="0"/>
                        </a:spcBef>
                        <a:spcAft>
                          <a:spcPts val="0"/>
                        </a:spcAft>
                        <a:buNone/>
                      </a:pPr>
                      <a:r>
                        <a:rPr lang="es-ES" sz="1200" b="0" i="0" u="none" strike="noStrike" noProof="0">
                          <a:solidFill>
                            <a:srgbClr val="000000"/>
                          </a:solidFill>
                          <a:latin typeface="Aptos"/>
                        </a:rPr>
                        <a:t>"Genes 360" es un estudio genético diseñado de manera exclusiva para RX2, que permite obtener información genética enfocada en: Aspectos nutricionales, predisposición a lesiones, recuperación tras ejercicio, mejora del rendimiento, control del peso, intolerancias, detoxificación hepática, sistema inmunitario y sistema cardiovascular (hipertensión, colesterol, etc.)</a:t>
                      </a:r>
                      <a:endParaRPr lang="es-ES" sz="1200">
                        <a:latin typeface="Aptos"/>
                      </a:endParaRPr>
                    </a:p>
                  </a:txBody>
                  <a:tcPr/>
                </a:tc>
                <a:extLst>
                  <a:ext uri="{0D108BD9-81ED-4DB2-BD59-A6C34878D82A}">
                    <a16:rowId xmlns:a16="http://schemas.microsoft.com/office/drawing/2014/main" val="3699489440"/>
                  </a:ext>
                </a:extLst>
              </a:tr>
              <a:tr h="826147">
                <a:tc>
                  <a:txBody>
                    <a:bodyPr/>
                    <a:lstStyle/>
                    <a:p>
                      <a:r>
                        <a:rPr lang="es-ES" sz="1500"/>
                        <a:t>ESTUDIO DE MICROBIOTA</a:t>
                      </a:r>
                      <a:endParaRPr lang="es-ES" sz="1200"/>
                    </a:p>
                  </a:txBody>
                  <a:tcPr anchor="ctr"/>
                </a:tc>
                <a:tc>
                  <a:txBody>
                    <a:bodyPr/>
                    <a:lstStyle/>
                    <a:p>
                      <a:pPr lvl="0" algn="l">
                        <a:lnSpc>
                          <a:spcPct val="100000"/>
                        </a:lnSpc>
                        <a:spcBef>
                          <a:spcPts val="0"/>
                        </a:spcBef>
                        <a:spcAft>
                          <a:spcPts val="0"/>
                        </a:spcAft>
                        <a:buNone/>
                      </a:pPr>
                      <a:r>
                        <a:rPr lang="es-ES" sz="1200" b="0" i="0" u="none" strike="noStrike" noProof="0">
                          <a:latin typeface="Aptos"/>
                        </a:rPr>
                        <a:t>Este estudio es capaz de encontrar caminos que relacionan el estado de su microbioma intestinal con indicadores clave de rendimiento y salud, comprendiendo cómo su microbioma intestinal favorece u obstaculiza sus objetivos de rendimiento físico o si se encuentra en la senda de un envejecimiento saludable. </a:t>
                      </a:r>
                    </a:p>
                  </a:txBody>
                  <a:tcPr/>
                </a:tc>
                <a:extLst>
                  <a:ext uri="{0D108BD9-81ED-4DB2-BD59-A6C34878D82A}">
                    <a16:rowId xmlns:a16="http://schemas.microsoft.com/office/drawing/2014/main" val="2788104769"/>
                  </a:ext>
                </a:extLst>
              </a:tr>
              <a:tr h="456811">
                <a:tc>
                  <a:txBody>
                    <a:bodyPr/>
                    <a:lstStyle/>
                    <a:p>
                      <a:r>
                        <a:rPr lang="es-ES" sz="1500"/>
                        <a:t>NUTRICIÓN DE PRECISIÓN</a:t>
                      </a:r>
                    </a:p>
                  </a:txBody>
                  <a:tcPr anchor="ctr"/>
                </a:tc>
                <a:tc>
                  <a:txBody>
                    <a:bodyPr/>
                    <a:lstStyle/>
                    <a:p>
                      <a:pPr lvl="0">
                        <a:buNone/>
                      </a:pPr>
                      <a:r>
                        <a:rPr lang="es-ES" sz="1200" b="0" i="0" u="none" strike="noStrike" baseline="0" noProof="0">
                          <a:solidFill>
                            <a:srgbClr val="000000"/>
                          </a:solidFill>
                          <a:latin typeface="Aptos"/>
                        </a:rPr>
                        <a:t>Plan de nutrición 100% personalizado para la evaluación individualizada de las necesidades nutricionales, suplementos y vitaminas en base a los resultados del estudio de microbiota y/o genético. Seguimiento mensual. </a:t>
                      </a:r>
                      <a:endParaRPr lang="es-ES"/>
                    </a:p>
                  </a:txBody>
                  <a:tcPr/>
                </a:tc>
                <a:extLst>
                  <a:ext uri="{0D108BD9-81ED-4DB2-BD59-A6C34878D82A}">
                    <a16:rowId xmlns:a16="http://schemas.microsoft.com/office/drawing/2014/main" val="3968553957"/>
                  </a:ext>
                </a:extLst>
              </a:tr>
              <a:tr h="615863">
                <a:tc>
                  <a:txBody>
                    <a:bodyPr/>
                    <a:lstStyle/>
                    <a:p>
                      <a:pPr lvl="0">
                        <a:buNone/>
                      </a:pPr>
                      <a:r>
                        <a:rPr lang="es-ES" sz="1500"/>
                        <a:t>MEDICINA DEPORTIVA, TRAUMATOLOGIA Y UNIDAD DEL DOLOR</a:t>
                      </a:r>
                    </a:p>
                  </a:txBody>
                  <a:tcPr anchor="ctr"/>
                </a:tc>
                <a:tc>
                  <a:txBody>
                    <a:bodyPr/>
                    <a:lstStyle/>
                    <a:p>
                      <a:pPr lvl="0">
                        <a:buNone/>
                      </a:pPr>
                      <a:r>
                        <a:rPr lang="es-ES" sz="1200" b="0" i="0" u="none" strike="noStrike" noProof="0">
                          <a:solidFill>
                            <a:srgbClr val="000000"/>
                          </a:solidFill>
                          <a:latin typeface="Aptos"/>
                        </a:rPr>
                        <a:t>Consulta con expertos de cada unidad médica, que forman parte del equipo de RX2,</a:t>
                      </a:r>
                      <a:endParaRPr lang="es-ES"/>
                    </a:p>
                    <a:p>
                      <a:pPr lvl="0">
                        <a:buNone/>
                      </a:pPr>
                      <a:r>
                        <a:rPr lang="es-ES" sz="1200" b="0" i="0" u="none" strike="noStrike" noProof="0">
                          <a:solidFill>
                            <a:srgbClr val="000000"/>
                          </a:solidFill>
                          <a:latin typeface="Aptos"/>
                        </a:rPr>
                        <a:t>para la valoración, diagnóstico y propuesta de tratamiento a realizar.</a:t>
                      </a:r>
                    </a:p>
                  </a:txBody>
                  <a:tcPr/>
                </a:tc>
                <a:extLst>
                  <a:ext uri="{0D108BD9-81ED-4DB2-BD59-A6C34878D82A}">
                    <a16:rowId xmlns:a16="http://schemas.microsoft.com/office/drawing/2014/main" val="3222448898"/>
                  </a:ext>
                </a:extLst>
              </a:tr>
              <a:tr h="845506">
                <a:tc>
                  <a:txBody>
                    <a:bodyPr/>
                    <a:lstStyle/>
                    <a:p>
                      <a:pPr marL="0" lvl="0" indent="0">
                        <a:buNone/>
                      </a:pPr>
                      <a:r>
                        <a:rPr lang="es-ES" sz="1500"/>
                        <a:t>NEUROMODULACIÓN</a:t>
                      </a:r>
                    </a:p>
                    <a:p>
                      <a:pPr marL="0" lvl="0" indent="0">
                        <a:buNone/>
                      </a:pPr>
                      <a:r>
                        <a:rPr lang="es-ES" sz="1000" b="0" i="0" u="none" strike="noStrike" noProof="0">
                          <a:solidFill>
                            <a:srgbClr val="000000"/>
                          </a:solidFill>
                          <a:latin typeface="Aptos"/>
                        </a:rPr>
                        <a:t>(Bonos de 5 y de 10 sesiones)</a:t>
                      </a:r>
                      <a:endParaRPr lang="es-ES"/>
                    </a:p>
                  </a:txBody>
                  <a:tcPr anchor="ctr"/>
                </a:tc>
                <a:tc>
                  <a:txBody>
                    <a:bodyPr/>
                    <a:lstStyle/>
                    <a:p>
                      <a:pPr marL="0" lvl="0" indent="0" algn="l">
                        <a:lnSpc>
                          <a:spcPct val="100000"/>
                        </a:lnSpc>
                        <a:buNone/>
                      </a:pPr>
                      <a:r>
                        <a:rPr lang="es-ES" sz="1200" b="0" i="0" u="none" strike="noStrike" baseline="0" noProof="0">
                          <a:solidFill>
                            <a:srgbClr val="000000"/>
                          </a:solidFill>
                          <a:latin typeface="Aptos"/>
                        </a:rPr>
                        <a:t>Esta tecnología está dirigida tanto a deportistas que quieren recuperarse de manera eficaz después de una lesión, como al deportista/persona activa que quiere recuperarse después de un gran esfuerzo físico o una competición. También está diseñada para hacer frente a pacientes con cualquiera de las siguientes patologías: manejo del estrés, mejora de la concentración, migrañas o cefaleas, y dolor crónico, entre otras.</a:t>
                      </a:r>
                      <a:endParaRPr lang="es-ES"/>
                    </a:p>
                  </a:txBody>
                  <a:tcPr/>
                </a:tc>
                <a:extLst>
                  <a:ext uri="{0D108BD9-81ED-4DB2-BD59-A6C34878D82A}">
                    <a16:rowId xmlns:a16="http://schemas.microsoft.com/office/drawing/2014/main" val="94949114"/>
                  </a:ext>
                </a:extLst>
              </a:tr>
            </a:tbl>
          </a:graphicData>
        </a:graphic>
      </p:graphicFrame>
    </p:spTree>
    <p:extLst>
      <p:ext uri="{BB962C8B-B14F-4D97-AF65-F5344CB8AC3E}">
        <p14:creationId xmlns:p14="http://schemas.microsoft.com/office/powerpoint/2010/main" val="24062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_1178430.jpg">
            <a:extLst>
              <a:ext uri="{FF2B5EF4-FFF2-40B4-BE49-F238E27FC236}">
                <a16:creationId xmlns:a16="http://schemas.microsoft.com/office/drawing/2014/main" id="{ADA35397-071D-A506-8929-1E15ED49DA9A}"/>
              </a:ext>
            </a:extLst>
          </p:cNvPr>
          <p:cNvPicPr>
            <a:picLocks noChangeAspect="1"/>
          </p:cNvPicPr>
          <p:nvPr/>
        </p:nvPicPr>
        <p:blipFill>
          <a:blip r:embed="rId2">
            <a:alphaModFix amt="33000"/>
          </a:blip>
          <a:srcRect l="9233" t="21474" r="8318" b="-162"/>
          <a:stretch/>
        </p:blipFill>
        <p:spPr>
          <a:xfrm>
            <a:off x="4144" y="28"/>
            <a:ext cx="12191526" cy="6859320"/>
          </a:xfrm>
          <a:prstGeom prst="rect">
            <a:avLst/>
          </a:prstGeom>
          <a:ln w="12700">
            <a:miter lim="400000"/>
          </a:ln>
        </p:spPr>
      </p:pic>
      <p:sp>
        <p:nvSpPr>
          <p:cNvPr id="38" name="CONTACTO">
            <a:extLst>
              <a:ext uri="{FF2B5EF4-FFF2-40B4-BE49-F238E27FC236}">
                <a16:creationId xmlns:a16="http://schemas.microsoft.com/office/drawing/2014/main" id="{44AFEE76-EDC5-ABA0-EF25-4ED330AB2C5A}"/>
              </a:ext>
            </a:extLst>
          </p:cNvPr>
          <p:cNvSpPr txBox="1"/>
          <p:nvPr/>
        </p:nvSpPr>
        <p:spPr>
          <a:xfrm>
            <a:off x="1281316" y="2515685"/>
            <a:ext cx="4237560" cy="461665"/>
          </a:xfrm>
          <a:prstGeom prst="rect">
            <a:avLst/>
          </a:prstGeom>
          <a:solidFill>
            <a:srgbClr val="000000">
              <a:alpha val="0"/>
            </a:srgbClr>
          </a:solidFill>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lIns="0" tIns="0" rIns="0" bIns="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hangingPunct="0"/>
            <a:r>
              <a:rPr lang="es-ES" sz="3000" b="1" kern="0">
                <a:solidFill>
                  <a:srgbClr val="FFFFFF"/>
                </a:solidFill>
                <a:latin typeface="Arial"/>
                <a:cs typeface="Calibri"/>
              </a:rPr>
              <a:t>CONTACTO</a:t>
            </a:r>
            <a:endParaRPr lang="es-ES" sz="3000" b="1" kern="0">
              <a:solidFill>
                <a:srgbClr val="FFFFFF"/>
              </a:solidFill>
              <a:latin typeface="Arial"/>
              <a:ea typeface="Calibri"/>
              <a:cs typeface="Calibri"/>
            </a:endParaRPr>
          </a:p>
        </p:txBody>
      </p:sp>
      <p:sp>
        <p:nvSpPr>
          <p:cNvPr id="39" name="+34 91 389 4134  |  +34 654 886 485…">
            <a:extLst>
              <a:ext uri="{FF2B5EF4-FFF2-40B4-BE49-F238E27FC236}">
                <a16:creationId xmlns:a16="http://schemas.microsoft.com/office/drawing/2014/main" id="{C9AEFED7-1948-6C89-5C1D-9D11316B548B}"/>
              </a:ext>
            </a:extLst>
          </p:cNvPr>
          <p:cNvSpPr txBox="1"/>
          <p:nvPr/>
        </p:nvSpPr>
        <p:spPr>
          <a:xfrm>
            <a:off x="1283361" y="2974138"/>
            <a:ext cx="4677383" cy="1430584"/>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+34 91 389 4134  |  +34 654 886 485</a:t>
            </a:r>
            <a:endParaRPr lang="es-ES"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Calibri"/>
                <a:sym typeface="Outfit Light"/>
              </a:rPr>
              <a:t>info@rx2center.com</a:t>
            </a:r>
            <a:endParaRPr sz="2000" kern="0">
              <a:solidFill>
                <a:srgbClr val="FFFFFF"/>
              </a:solidFill>
              <a:latin typeface="Arial"/>
              <a:cs typeface="Calibri"/>
            </a:endParaRPr>
          </a:p>
          <a:p>
            <a:pPr defTabSz="412750" hangingPunct="0">
              <a:lnSpc>
                <a:spcPct val="150000"/>
              </a:lnSpc>
              <a:spcBef>
                <a:spcPts val="150"/>
              </a:spcBef>
              <a:defRPr sz="2700">
                <a:solidFill>
                  <a:srgbClr val="FFFFFF"/>
                </a:solidFill>
              </a:defRPr>
            </a:pPr>
            <a:r>
              <a:rPr sz="2000" kern="0">
                <a:latin typeface="Arial"/>
                <a:cs typeface="Calibri"/>
                <a:sym typeface="Outfit Light"/>
                <a:hlinkClick r:id="rId3">
                  <a:extLst>
                    <a:ext uri="{A12FA001-AC4F-418D-AE19-62706E023703}">
                      <ahyp:hlinkClr xmlns:ahyp="http://schemas.microsoft.com/office/drawing/2018/hyperlinkcolor" val="tx"/>
                    </a:ext>
                  </a:extLst>
                </a:hlinkClick>
              </a:rPr>
              <a:t>rx2center.com</a:t>
            </a:r>
            <a:endParaRPr sz="2000" kern="0">
              <a:latin typeface="Arial"/>
              <a:cs typeface="Calibri"/>
              <a:hlinkClick r:id="rId3">
                <a:extLst>
                  <a:ext uri="{A12FA001-AC4F-418D-AE19-62706E023703}">
                    <ahyp:hlinkClr xmlns:ahyp="http://schemas.microsoft.com/office/drawing/2018/hyperlinkcolor" val="tx"/>
                  </a:ext>
                </a:extLst>
              </a:hlinkClick>
            </a:endParaRPr>
          </a:p>
        </p:txBody>
      </p:sp>
      <p:sp>
        <p:nvSpPr>
          <p:cNvPr id="41" name="DIRECCIÓN">
            <a:extLst>
              <a:ext uri="{FF2B5EF4-FFF2-40B4-BE49-F238E27FC236}">
                <a16:creationId xmlns:a16="http://schemas.microsoft.com/office/drawing/2014/main" id="{CF95A717-72C1-90AD-11C0-901020768AD7}"/>
              </a:ext>
            </a:extLst>
          </p:cNvPr>
          <p:cNvSpPr txBox="1"/>
          <p:nvPr/>
        </p:nvSpPr>
        <p:spPr>
          <a:xfrm>
            <a:off x="6963241" y="2633204"/>
            <a:ext cx="2959143" cy="340799"/>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ts val="2100"/>
              </a:lnSpc>
              <a:spcBef>
                <a:spcPts val="150"/>
              </a:spcBef>
            </a:pPr>
            <a:r>
              <a:rPr lang="es-ES" sz="3000" b="1" kern="0">
                <a:solidFill>
                  <a:srgbClr val="FFFFFF"/>
                </a:solidFill>
                <a:latin typeface="Arial"/>
                <a:cs typeface="Arial"/>
              </a:rPr>
              <a:t>LOCALIZACIÓN</a:t>
            </a:r>
            <a:endParaRPr lang="es-ES" sz="3000" b="1" kern="0">
              <a:solidFill>
                <a:srgbClr val="FFFFFF"/>
              </a:solidFill>
              <a:latin typeface="Arial"/>
              <a:ea typeface="Calibri"/>
              <a:cs typeface="Arial"/>
            </a:endParaRPr>
          </a:p>
        </p:txBody>
      </p:sp>
      <p:sp>
        <p:nvSpPr>
          <p:cNvPr id="42" name="Paseo del Club Deportivo 4…">
            <a:extLst>
              <a:ext uri="{FF2B5EF4-FFF2-40B4-BE49-F238E27FC236}">
                <a16:creationId xmlns:a16="http://schemas.microsoft.com/office/drawing/2014/main" id="{CCA4E037-7A9D-9D72-8592-8A12C73057B6}"/>
              </a:ext>
            </a:extLst>
          </p:cNvPr>
          <p:cNvSpPr txBox="1"/>
          <p:nvPr/>
        </p:nvSpPr>
        <p:spPr>
          <a:xfrm>
            <a:off x="6963241" y="2974139"/>
            <a:ext cx="3400518" cy="1430584"/>
          </a:xfrm>
          <a:prstGeom prst="rect">
            <a:avLst/>
          </a:prstGeom>
          <a:ln w="12700">
            <a:miter lim="400000"/>
          </a:ln>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Paseo del Club Deportivo 4</a:t>
            </a:r>
            <a:endParaRPr lang="es-ES"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28223 Pozuelo de Alarcón</a:t>
            </a:r>
            <a:endParaRPr sz="2000" kern="0">
              <a:solidFill>
                <a:srgbClr val="FFFFFF"/>
              </a:solidFill>
              <a:latin typeface="Arial"/>
              <a:cs typeface="Arial"/>
            </a:endParaRPr>
          </a:p>
          <a:p>
            <a:pPr defTabSz="412750" hangingPunct="0">
              <a:lnSpc>
                <a:spcPct val="150000"/>
              </a:lnSpc>
              <a:spcBef>
                <a:spcPts val="150"/>
              </a:spcBef>
              <a:defRPr sz="2700">
                <a:solidFill>
                  <a:srgbClr val="FFFFFF"/>
                </a:solidFill>
              </a:defRPr>
            </a:pPr>
            <a:r>
              <a:rPr sz="2000" kern="0">
                <a:solidFill>
                  <a:srgbClr val="FFFFFF"/>
                </a:solidFill>
                <a:latin typeface="Arial"/>
                <a:cs typeface="Arial"/>
                <a:sym typeface="Outfit Light"/>
              </a:rPr>
              <a:t>Madrid</a:t>
            </a:r>
            <a:endParaRPr sz="2000" kern="0">
              <a:solidFill>
                <a:srgbClr val="FFFFFF"/>
              </a:solidFill>
              <a:latin typeface="Arial"/>
              <a:cs typeface="Arial"/>
            </a:endParaRPr>
          </a:p>
        </p:txBody>
      </p:sp>
      <p:pic>
        <p:nvPicPr>
          <p:cNvPr id="43" name="ig.png">
            <a:hlinkClick r:id="rId4"/>
            <a:extLst>
              <a:ext uri="{FF2B5EF4-FFF2-40B4-BE49-F238E27FC236}">
                <a16:creationId xmlns:a16="http://schemas.microsoft.com/office/drawing/2014/main" id="{8DD981B8-2AA4-A715-8FF2-501E6D7BEB74}"/>
              </a:ext>
            </a:extLst>
          </p:cNvPr>
          <p:cNvPicPr>
            <a:picLocks noChangeAspect="1"/>
          </p:cNvPicPr>
          <p:nvPr/>
        </p:nvPicPr>
        <p:blipFill>
          <a:blip r:embed="rId5"/>
          <a:stretch>
            <a:fillRect/>
          </a:stretch>
        </p:blipFill>
        <p:spPr>
          <a:xfrm>
            <a:off x="1286247" y="4489366"/>
            <a:ext cx="277546" cy="277546"/>
          </a:xfrm>
          <a:prstGeom prst="rect">
            <a:avLst/>
          </a:prstGeom>
          <a:ln w="12700">
            <a:miter lim="400000"/>
          </a:ln>
        </p:spPr>
      </p:pic>
      <p:pic>
        <p:nvPicPr>
          <p:cNvPr id="45" name="0.png">
            <a:hlinkClick r:id="rId6"/>
            <a:extLst>
              <a:ext uri="{FF2B5EF4-FFF2-40B4-BE49-F238E27FC236}">
                <a16:creationId xmlns:a16="http://schemas.microsoft.com/office/drawing/2014/main" id="{F34A3FE7-E6A6-3654-87E1-F1044B277174}"/>
              </a:ext>
            </a:extLst>
          </p:cNvPr>
          <p:cNvPicPr>
            <a:picLocks noChangeAspect="1"/>
          </p:cNvPicPr>
          <p:nvPr/>
        </p:nvPicPr>
        <p:blipFill>
          <a:blip r:embed="rId7"/>
          <a:stretch>
            <a:fillRect/>
          </a:stretch>
        </p:blipFill>
        <p:spPr>
          <a:xfrm>
            <a:off x="1634454" y="4489366"/>
            <a:ext cx="277546" cy="277546"/>
          </a:xfrm>
          <a:prstGeom prst="rect">
            <a:avLst/>
          </a:prstGeom>
          <a:ln w="12700">
            <a:miter lim="400000"/>
          </a:ln>
        </p:spPr>
      </p:pic>
      <p:pic>
        <p:nvPicPr>
          <p:cNvPr id="46" name="Logo_Claim_White.png">
            <a:extLst>
              <a:ext uri="{FF2B5EF4-FFF2-40B4-BE49-F238E27FC236}">
                <a16:creationId xmlns:a16="http://schemas.microsoft.com/office/drawing/2014/main" id="{CAA84AD6-4302-8576-01A6-06E7B90BCA63}"/>
              </a:ext>
            </a:extLst>
          </p:cNvPr>
          <p:cNvPicPr>
            <a:picLocks noChangeAspect="1"/>
          </p:cNvPicPr>
          <p:nvPr/>
        </p:nvPicPr>
        <p:blipFill>
          <a:blip r:embed="rId8"/>
          <a:stretch>
            <a:fillRect/>
          </a:stretch>
        </p:blipFill>
        <p:spPr>
          <a:xfrm>
            <a:off x="1285974" y="727915"/>
            <a:ext cx="2661653" cy="716742"/>
          </a:xfrm>
          <a:prstGeom prst="rect">
            <a:avLst/>
          </a:prstGeom>
          <a:ln w="12700">
            <a:miter lim="400000"/>
          </a:ln>
        </p:spPr>
      </p:pic>
      <p:pic>
        <p:nvPicPr>
          <p:cNvPr id="3" name="Imagen 2" descr="Tiktok Round White icon PNG and SVG Vector Free Download">
            <a:extLst>
              <a:ext uri="{FF2B5EF4-FFF2-40B4-BE49-F238E27FC236}">
                <a16:creationId xmlns:a16="http://schemas.microsoft.com/office/drawing/2014/main" id="{AE78583B-A4C8-1518-9311-6687F0D40471}"/>
              </a:ext>
            </a:extLst>
          </p:cNvPr>
          <p:cNvPicPr>
            <a:picLocks noChangeAspect="1"/>
          </p:cNvPicPr>
          <p:nvPr/>
        </p:nvPicPr>
        <p:blipFill>
          <a:blip r:embed="rId9"/>
          <a:stretch>
            <a:fillRect/>
          </a:stretch>
        </p:blipFill>
        <p:spPr>
          <a:xfrm>
            <a:off x="1944129" y="4487561"/>
            <a:ext cx="302741" cy="282148"/>
          </a:xfrm>
          <a:prstGeom prst="rect">
            <a:avLst/>
          </a:prstGeom>
        </p:spPr>
      </p:pic>
    </p:spTree>
    <p:extLst>
      <p:ext uri="{BB962C8B-B14F-4D97-AF65-F5344CB8AC3E}">
        <p14:creationId xmlns:p14="http://schemas.microsoft.com/office/powerpoint/2010/main" val="423571984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D3D05-2CA4-2B99-70FF-DFC25AA0441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372DB3-D3FC-D89A-D0CB-CAE455E35C69}"/>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ASLR</a:t>
            </a:r>
          </a:p>
        </p:txBody>
      </p:sp>
      <p:graphicFrame>
        <p:nvGraphicFramePr>
          <p:cNvPr id="12" name="Table 11">
            <a:extLst>
              <a:ext uri="{FF2B5EF4-FFF2-40B4-BE49-F238E27FC236}">
                <a16:creationId xmlns:a16="http://schemas.microsoft.com/office/drawing/2014/main" id="{AAD5A7E1-9559-B95E-9422-CFA6992674B8}"/>
              </a:ext>
            </a:extLst>
          </p:cNvPr>
          <p:cNvGraphicFramePr>
            <a:graphicFrameLocks noGrp="1"/>
          </p:cNvGraphicFramePr>
          <p:nvPr>
            <p:extLst>
              <p:ext uri="{D42A27DB-BD31-4B8C-83A1-F6EECF244321}">
                <p14:modId xmlns:p14="http://schemas.microsoft.com/office/powerpoint/2010/main" val="373985493"/>
              </p:ext>
            </p:extLst>
          </p:nvPr>
        </p:nvGraphicFramePr>
        <p:xfrm>
          <a:off x="4774171" y="5466323"/>
          <a:ext cx="2643657" cy="741680"/>
        </p:xfrm>
        <a:graphic>
          <a:graphicData uri="http://schemas.openxmlformats.org/drawingml/2006/table">
            <a:tbl>
              <a:tblPr firstRow="1" bandRow="1">
                <a:tableStyleId>{5C22544A-7EE6-4342-B048-85BDC9FD1C3A}</a:tableStyleId>
              </a:tblPr>
              <a:tblGrid>
                <a:gridCol w="1280705">
                  <a:extLst>
                    <a:ext uri="{9D8B030D-6E8A-4147-A177-3AD203B41FA5}">
                      <a16:colId xmlns:a16="http://schemas.microsoft.com/office/drawing/2014/main" val="1132544553"/>
                    </a:ext>
                  </a:extLst>
                </a:gridCol>
                <a:gridCol w="1362952">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n-US"/>
                    </a:p>
                  </a:txBody>
                  <a:tcPr>
                    <a:solidFill>
                      <a:srgbClr val="F0EFEE"/>
                    </a:solidFill>
                  </a:tcPr>
                </a:tc>
                <a:tc>
                  <a:txBody>
                    <a:bodyPr/>
                    <a:lstStyle/>
                    <a:p>
                      <a:pPr algn="ctr"/>
                      <a:endParaRPr lang="es-ES"/>
                    </a:p>
                  </a:txBody>
                  <a:tcPr>
                    <a:solidFill>
                      <a:srgbClr val="F0EFEE"/>
                    </a:solidFill>
                  </a:tcPr>
                </a:tc>
                <a:extLst>
                  <a:ext uri="{0D108BD9-81ED-4DB2-BD59-A6C34878D82A}">
                    <a16:rowId xmlns:a16="http://schemas.microsoft.com/office/drawing/2014/main" val="2122229084"/>
                  </a:ext>
                </a:extLst>
              </a:tr>
            </a:tbl>
          </a:graphicData>
        </a:graphic>
      </p:graphicFrame>
      <p:pic>
        <p:nvPicPr>
          <p:cNvPr id="3" name="Imagen 2">
            <a:extLst>
              <a:ext uri="{FF2B5EF4-FFF2-40B4-BE49-F238E27FC236}">
                <a16:creationId xmlns:a16="http://schemas.microsoft.com/office/drawing/2014/main" id="{ED4497BA-0B2F-3B84-7D84-C5C3F1EC4F11}"/>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5" name="Imagen 4" descr="Imagen que contiene jugador, hombre, pelota, sostener&#10;&#10;El contenido generado por IA puede ser incorrecto.">
            <a:extLst>
              <a:ext uri="{FF2B5EF4-FFF2-40B4-BE49-F238E27FC236}">
                <a16:creationId xmlns:a16="http://schemas.microsoft.com/office/drawing/2014/main" id="{19168407-EA67-98A1-DFAA-81F6EC389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1070" y="1259840"/>
            <a:ext cx="6309725" cy="4206483"/>
          </a:xfrm>
          <a:prstGeom prst="rect">
            <a:avLst/>
          </a:prstGeom>
        </p:spPr>
      </p:pic>
    </p:spTree>
    <p:extLst>
      <p:ext uri="{BB962C8B-B14F-4D97-AF65-F5344CB8AC3E}">
        <p14:creationId xmlns:p14="http://schemas.microsoft.com/office/powerpoint/2010/main" val="365864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EEBF-7F5C-0B70-075F-B705CFA0C6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74FB5E-6ADB-135B-45D5-D3284CA8C57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AKE</a:t>
            </a:r>
          </a:p>
        </p:txBody>
      </p:sp>
      <p:graphicFrame>
        <p:nvGraphicFramePr>
          <p:cNvPr id="3" name="Table 2">
            <a:extLst>
              <a:ext uri="{FF2B5EF4-FFF2-40B4-BE49-F238E27FC236}">
                <a16:creationId xmlns:a16="http://schemas.microsoft.com/office/drawing/2014/main" id="{D695A6DF-F31F-EE12-1901-471FAEAB885D}"/>
              </a:ext>
            </a:extLst>
          </p:cNvPr>
          <p:cNvGraphicFramePr>
            <a:graphicFrameLocks noGrp="1"/>
          </p:cNvGraphicFramePr>
          <p:nvPr>
            <p:extLst>
              <p:ext uri="{D42A27DB-BD31-4B8C-83A1-F6EECF244321}">
                <p14:modId xmlns:p14="http://schemas.microsoft.com/office/powerpoint/2010/main" val="2500602938"/>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9" name="Imagen 8" descr="Imagen que contiene jugador, hombre, raqueta, sostener&#10;&#10;El contenido generado por IA puede ser incorrecto.">
            <a:extLst>
              <a:ext uri="{FF2B5EF4-FFF2-40B4-BE49-F238E27FC236}">
                <a16:creationId xmlns:a16="http://schemas.microsoft.com/office/drawing/2014/main" id="{71D65122-D3CA-11CC-668F-C82075C68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877" y="1129223"/>
            <a:ext cx="6899332" cy="4599554"/>
          </a:xfrm>
          <a:prstGeom prst="rect">
            <a:avLst/>
          </a:prstGeom>
        </p:spPr>
      </p:pic>
      <p:pic>
        <p:nvPicPr>
          <p:cNvPr id="4" name="Imagen 3">
            <a:extLst>
              <a:ext uri="{FF2B5EF4-FFF2-40B4-BE49-F238E27FC236}">
                <a16:creationId xmlns:a16="http://schemas.microsoft.com/office/drawing/2014/main" id="{94B87133-039D-2103-8A38-B2347131F68B}"/>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181904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E446-FEFB-7517-4507-0BE0B4FCDF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7F1597-65F1-74A8-E3F2-AD78E4461C68}"/>
              </a:ext>
            </a:extLst>
          </p:cNvPr>
          <p:cNvSpPr>
            <a:spLocks noGrp="1"/>
          </p:cNvSpPr>
          <p:nvPr>
            <p:ph type="title"/>
          </p:nvPr>
        </p:nvSpPr>
        <p:spPr>
          <a:xfrm>
            <a:off x="5079" y="529146"/>
            <a:ext cx="12193731" cy="922555"/>
          </a:xfrm>
        </p:spPr>
        <p:txBody>
          <a:bodyPr>
            <a:normAutofit fontScale="90000"/>
          </a:bodyPr>
          <a:lstStyle/>
          <a:p>
            <a:r>
              <a:rPr lang="es-ES" sz="4000" b="1">
                <a:latin typeface="Arial"/>
                <a:cs typeface="Arial"/>
              </a:rPr>
              <a:t>MOVILIDAD – ROTACIONES PASIVAS DE CADERA</a:t>
            </a:r>
          </a:p>
        </p:txBody>
      </p:sp>
      <p:graphicFrame>
        <p:nvGraphicFramePr>
          <p:cNvPr id="3" name="Table 2">
            <a:extLst>
              <a:ext uri="{FF2B5EF4-FFF2-40B4-BE49-F238E27FC236}">
                <a16:creationId xmlns:a16="http://schemas.microsoft.com/office/drawing/2014/main" id="{6DB44212-676F-F2B6-4E31-DC64400BD572}"/>
              </a:ext>
            </a:extLst>
          </p:cNvPr>
          <p:cNvGraphicFramePr>
            <a:graphicFrameLocks noGrp="1"/>
          </p:cNvGraphicFramePr>
          <p:nvPr>
            <p:extLst>
              <p:ext uri="{D42A27DB-BD31-4B8C-83A1-F6EECF244321}">
                <p14:modId xmlns:p14="http://schemas.microsoft.com/office/powerpoint/2010/main" val="4124368172"/>
              </p:ext>
            </p:extLst>
          </p:nvPr>
        </p:nvGraphicFramePr>
        <p:xfrm>
          <a:off x="1821777" y="5588731"/>
          <a:ext cx="7322903" cy="1112519"/>
        </p:xfrm>
        <a:graphic>
          <a:graphicData uri="http://schemas.openxmlformats.org/drawingml/2006/table">
            <a:tbl>
              <a:tblPr firstRow="1" bandRow="1">
                <a:tableStyleId>{5C22544A-7EE6-4342-B048-85BDC9FD1C3A}</a:tableStyleId>
              </a:tblPr>
              <a:tblGrid>
                <a:gridCol w="2418047">
                  <a:extLst>
                    <a:ext uri="{9D8B030D-6E8A-4147-A177-3AD203B41FA5}">
                      <a16:colId xmlns:a16="http://schemas.microsoft.com/office/drawing/2014/main" val="1387100772"/>
                    </a:ext>
                  </a:extLst>
                </a:gridCol>
                <a:gridCol w="2418047">
                  <a:extLst>
                    <a:ext uri="{9D8B030D-6E8A-4147-A177-3AD203B41FA5}">
                      <a16:colId xmlns:a16="http://schemas.microsoft.com/office/drawing/2014/main" val="1132544553"/>
                    </a:ext>
                  </a:extLst>
                </a:gridCol>
                <a:gridCol w="2486809">
                  <a:extLst>
                    <a:ext uri="{9D8B030D-6E8A-4147-A177-3AD203B41FA5}">
                      <a16:colId xmlns:a16="http://schemas.microsoft.com/office/drawing/2014/main" val="280447748"/>
                    </a:ext>
                  </a:extLst>
                </a:gridCol>
              </a:tblGrid>
              <a:tr h="370840">
                <a:tc>
                  <a:txBody>
                    <a:bodyPr/>
                    <a:lstStyle/>
                    <a:p>
                      <a:pPr algn="ctr"/>
                      <a:endParaRPr lang="es-ES"/>
                    </a:p>
                  </a:txBody>
                  <a:tcPr>
                    <a:lnT w="12700" cap="flat" cmpd="sng" algn="ctr">
                      <a:noFill/>
                      <a:prstDash val="solid"/>
                      <a:round/>
                      <a:headEnd type="none" w="med" len="med"/>
                      <a:tailEnd type="none" w="med" len="med"/>
                    </a:lnT>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39">
                <a:tc>
                  <a:txBody>
                    <a:bodyPr/>
                    <a:lstStyle/>
                    <a:p>
                      <a:pPr algn="ctr"/>
                      <a:r>
                        <a:rPr lang="es-ES"/>
                        <a:t>ROTACION INTERNA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3720930972"/>
                  </a:ext>
                </a:extLst>
              </a:tr>
              <a:tr h="370840">
                <a:tc>
                  <a:txBody>
                    <a:bodyPr/>
                    <a:lstStyle/>
                    <a:p>
                      <a:pPr algn="ctr"/>
                      <a:r>
                        <a:rPr lang="es-ES"/>
                        <a:t>ROTACION EXTERNA</a:t>
                      </a:r>
                    </a:p>
                  </a:txBody>
                  <a:tcPr>
                    <a:solidFill>
                      <a:schemeClr val="bg1">
                        <a:lumMod val="95000"/>
                      </a:schemeClr>
                    </a:solidFill>
                  </a:tcPr>
                </a:tc>
                <a:tc>
                  <a:txBody>
                    <a:bodyPr/>
                    <a:lstStyle/>
                    <a:p>
                      <a:pPr algn="ctr"/>
                      <a:endParaRPr lang="es-ES"/>
                    </a:p>
                  </a:txBody>
                  <a:tcPr>
                    <a:solidFill>
                      <a:schemeClr val="bg1">
                        <a:lumMod val="95000"/>
                      </a:schemeClr>
                    </a:solidFill>
                  </a:tcPr>
                </a:tc>
                <a:tc>
                  <a:txBody>
                    <a:bodyPr/>
                    <a:lstStyle/>
                    <a:p>
                      <a:pPr algn="ctr"/>
                      <a:endParaRPr lang="en-US"/>
                    </a:p>
                  </a:txBody>
                  <a:tcPr>
                    <a:solidFill>
                      <a:schemeClr val="bg1">
                        <a:lumMod val="95000"/>
                      </a:schemeClr>
                    </a:solidFill>
                  </a:tcPr>
                </a:tc>
                <a:extLst>
                  <a:ext uri="{0D108BD9-81ED-4DB2-BD59-A6C34878D82A}">
                    <a16:rowId xmlns:a16="http://schemas.microsoft.com/office/drawing/2014/main" val="3405219710"/>
                  </a:ext>
                </a:extLst>
              </a:tr>
            </a:tbl>
          </a:graphicData>
        </a:graphic>
      </p:graphicFrame>
      <p:pic>
        <p:nvPicPr>
          <p:cNvPr id="10" name="Imagen 9">
            <a:extLst>
              <a:ext uri="{FF2B5EF4-FFF2-40B4-BE49-F238E27FC236}">
                <a16:creationId xmlns:a16="http://schemas.microsoft.com/office/drawing/2014/main" id="{A0DC4EA6-A685-376F-13BA-0A57B1F60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485" y="1302657"/>
            <a:ext cx="6379029" cy="4252686"/>
          </a:xfrm>
          <a:prstGeom prst="rect">
            <a:avLst/>
          </a:prstGeom>
        </p:spPr>
      </p:pic>
      <p:pic>
        <p:nvPicPr>
          <p:cNvPr id="4" name="Imagen 3">
            <a:extLst>
              <a:ext uri="{FF2B5EF4-FFF2-40B4-BE49-F238E27FC236}">
                <a16:creationId xmlns:a16="http://schemas.microsoft.com/office/drawing/2014/main" id="{106D0EAD-0DAE-D3D7-4A87-8932AD634EFC}"/>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3966024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22440-B9BC-C47A-574F-6ECF277FD2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910B37-1092-1F47-6169-3C0A5D4FE80A}"/>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ROTACIONES TORÁCICAS</a:t>
            </a:r>
          </a:p>
        </p:txBody>
      </p:sp>
      <p:pic>
        <p:nvPicPr>
          <p:cNvPr id="4" name="Imagen 3">
            <a:extLst>
              <a:ext uri="{FF2B5EF4-FFF2-40B4-BE49-F238E27FC236}">
                <a16:creationId xmlns:a16="http://schemas.microsoft.com/office/drawing/2014/main" id="{DA717A2D-8BA3-202C-2816-7D0A1AC662EF}"/>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graphicFrame>
        <p:nvGraphicFramePr>
          <p:cNvPr id="7" name="Table 2">
            <a:extLst>
              <a:ext uri="{FF2B5EF4-FFF2-40B4-BE49-F238E27FC236}">
                <a16:creationId xmlns:a16="http://schemas.microsoft.com/office/drawing/2014/main" id="{35DD2717-5EDF-42D9-7986-DE4B6DFD03FE}"/>
              </a:ext>
            </a:extLst>
          </p:cNvPr>
          <p:cNvGraphicFramePr>
            <a:graphicFrameLocks noGrp="1"/>
          </p:cNvGraphicFramePr>
          <p:nvPr>
            <p:extLst>
              <p:ext uri="{D42A27DB-BD31-4B8C-83A1-F6EECF244321}">
                <p14:modId xmlns:p14="http://schemas.microsoft.com/office/powerpoint/2010/main" val="275166019"/>
              </p:ext>
            </p:extLst>
          </p:nvPr>
        </p:nvGraphicFramePr>
        <p:xfrm>
          <a:off x="4430023" y="5728777"/>
          <a:ext cx="3331953" cy="841578"/>
        </p:xfrm>
        <a:graphic>
          <a:graphicData uri="http://schemas.openxmlformats.org/drawingml/2006/table">
            <a:tbl>
              <a:tblPr firstRow="1" bandRow="1">
                <a:tableStyleId>{5C22544A-7EE6-4342-B048-85BDC9FD1C3A}</a:tableStyleId>
              </a:tblPr>
              <a:tblGrid>
                <a:gridCol w="1642622">
                  <a:extLst>
                    <a:ext uri="{9D8B030D-6E8A-4147-A177-3AD203B41FA5}">
                      <a16:colId xmlns:a16="http://schemas.microsoft.com/office/drawing/2014/main" val="1132544553"/>
                    </a:ext>
                  </a:extLst>
                </a:gridCol>
                <a:gridCol w="1689331">
                  <a:extLst>
                    <a:ext uri="{9D8B030D-6E8A-4147-A177-3AD203B41FA5}">
                      <a16:colId xmlns:a16="http://schemas.microsoft.com/office/drawing/2014/main" val="280447748"/>
                    </a:ext>
                  </a:extLst>
                </a:gridCol>
              </a:tblGrid>
              <a:tr h="475818">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49251">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2122229084"/>
                  </a:ext>
                </a:extLst>
              </a:tr>
            </a:tbl>
          </a:graphicData>
        </a:graphic>
      </p:graphicFrame>
      <p:pic>
        <p:nvPicPr>
          <p:cNvPr id="6" name="Imagen 5" descr="Dibujo de una persona&#10;&#10;El contenido generado por IA puede ser incorrecto.">
            <a:extLst>
              <a:ext uri="{FF2B5EF4-FFF2-40B4-BE49-F238E27FC236}">
                <a16:creationId xmlns:a16="http://schemas.microsoft.com/office/drawing/2014/main" id="{369C2030-2AE8-B3C2-1F99-E62728F96A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8142" y="1451701"/>
            <a:ext cx="6586107" cy="4637948"/>
          </a:xfrm>
          <a:prstGeom prst="rect">
            <a:avLst/>
          </a:prstGeom>
        </p:spPr>
      </p:pic>
    </p:spTree>
    <p:extLst>
      <p:ext uri="{BB962C8B-B14F-4D97-AF65-F5344CB8AC3E}">
        <p14:creationId xmlns:p14="http://schemas.microsoft.com/office/powerpoint/2010/main" val="50533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D88D9-A505-FB23-3907-E6817BA01E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ACED5B-0D32-4F70-F0B3-296D63065D27}"/>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THOMAS TEST</a:t>
            </a:r>
          </a:p>
        </p:txBody>
      </p:sp>
      <p:graphicFrame>
        <p:nvGraphicFramePr>
          <p:cNvPr id="3" name="Table 2">
            <a:extLst>
              <a:ext uri="{FF2B5EF4-FFF2-40B4-BE49-F238E27FC236}">
                <a16:creationId xmlns:a16="http://schemas.microsoft.com/office/drawing/2014/main" id="{9BF2C6C0-609A-F977-6A40-D2CB41625FEA}"/>
              </a:ext>
            </a:extLst>
          </p:cNvPr>
          <p:cNvGraphicFramePr>
            <a:graphicFrameLocks noGrp="1"/>
          </p:cNvGraphicFramePr>
          <p:nvPr>
            <p:extLst>
              <p:ext uri="{D42A27DB-BD31-4B8C-83A1-F6EECF244321}">
                <p14:modId xmlns:p14="http://schemas.microsoft.com/office/powerpoint/2010/main" val="1886193747"/>
              </p:ext>
            </p:extLst>
          </p:nvPr>
        </p:nvGraphicFramePr>
        <p:xfrm>
          <a:off x="2882659" y="5543946"/>
          <a:ext cx="6426681" cy="111252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205453549"/>
                    </a:ext>
                  </a:extLst>
                </a:gridCol>
                <a:gridCol w="1742536">
                  <a:extLst>
                    <a:ext uri="{9D8B030D-6E8A-4147-A177-3AD203B41FA5}">
                      <a16:colId xmlns:a16="http://schemas.microsoft.com/office/drawing/2014/main" val="1132544553"/>
                    </a:ext>
                  </a:extLst>
                </a:gridCol>
                <a:gridCol w="1940945">
                  <a:extLst>
                    <a:ext uri="{9D8B030D-6E8A-4147-A177-3AD203B41FA5}">
                      <a16:colId xmlns:a16="http://schemas.microsoft.com/office/drawing/2014/main" val="280447748"/>
                    </a:ext>
                  </a:extLst>
                </a:gridCol>
              </a:tblGrid>
              <a:tr h="370840">
                <a:tc>
                  <a:txBody>
                    <a:bodyPr/>
                    <a:lstStyle/>
                    <a:p>
                      <a:pPr algn="ctr"/>
                      <a:endParaRPr lang="es-ES"/>
                    </a:p>
                  </a:txBody>
                  <a:tcPr>
                    <a:noFill/>
                  </a:tcPr>
                </a:tc>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r>
                        <a:rPr lang="es-ES"/>
                        <a:t>ORIENTACIÓN DE FÉMUR</a:t>
                      </a:r>
                    </a:p>
                  </a:txBody>
                  <a:tcPr>
                    <a:solidFill>
                      <a:srgbClr val="F0EFEE"/>
                    </a:solidFill>
                  </a:tcPr>
                </a:tc>
                <a:tc>
                  <a:txBody>
                    <a:bodyPr/>
                    <a:lstStyle/>
                    <a:p>
                      <a:pPr algn="ctr"/>
                      <a:endParaRPr lang="es-ES"/>
                    </a:p>
                  </a:txBody>
                  <a:tcPr>
                    <a:solidFill>
                      <a:schemeClr val="bg1">
                        <a:lumMod val="95000"/>
                      </a:schemeClr>
                    </a:solidFill>
                  </a:tcPr>
                </a:tc>
                <a:tc>
                  <a:txBody>
                    <a:bodyPr/>
                    <a:lstStyle/>
                    <a:p>
                      <a:pPr algn="ctr"/>
                      <a:endParaRPr lang="es-ES"/>
                    </a:p>
                  </a:txBody>
                  <a:tcPr>
                    <a:solidFill>
                      <a:schemeClr val="bg1">
                        <a:lumMod val="95000"/>
                      </a:schemeClr>
                    </a:solidFill>
                  </a:tcPr>
                </a:tc>
                <a:extLst>
                  <a:ext uri="{0D108BD9-81ED-4DB2-BD59-A6C34878D82A}">
                    <a16:rowId xmlns:a16="http://schemas.microsoft.com/office/drawing/2014/main" val="2122229084"/>
                  </a:ext>
                </a:extLst>
              </a:tr>
              <a:tr h="370840">
                <a:tc>
                  <a:txBody>
                    <a:bodyPr/>
                    <a:lstStyle/>
                    <a:p>
                      <a:pPr algn="ctr"/>
                      <a:r>
                        <a:rPr lang="es-ES"/>
                        <a:t>FLEXIÓN DE RODILLA</a:t>
                      </a:r>
                    </a:p>
                  </a:txBody>
                  <a:tcPr>
                    <a:solidFill>
                      <a:srgbClr val="F0EFEE"/>
                    </a:solidFill>
                  </a:tcPr>
                </a:tc>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575086583"/>
                  </a:ext>
                </a:extLst>
              </a:tr>
            </a:tbl>
          </a:graphicData>
        </a:graphic>
      </p:graphicFrame>
      <p:pic>
        <p:nvPicPr>
          <p:cNvPr id="5" name="Imagen 4">
            <a:extLst>
              <a:ext uri="{FF2B5EF4-FFF2-40B4-BE49-F238E27FC236}">
                <a16:creationId xmlns:a16="http://schemas.microsoft.com/office/drawing/2014/main" id="{B0D7768F-6789-38FD-B364-79FD122795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2659" y="1222516"/>
            <a:ext cx="6625924" cy="4412968"/>
          </a:xfrm>
          <a:prstGeom prst="rect">
            <a:avLst/>
          </a:prstGeom>
        </p:spPr>
      </p:pic>
      <p:pic>
        <p:nvPicPr>
          <p:cNvPr id="4" name="Imagen 3">
            <a:extLst>
              <a:ext uri="{FF2B5EF4-FFF2-40B4-BE49-F238E27FC236}">
                <a16:creationId xmlns:a16="http://schemas.microsoft.com/office/drawing/2014/main" id="{44D2AEB1-8BD6-21D5-780E-8D758C2F2947}"/>
              </a:ext>
            </a:extLst>
          </p:cNvPr>
          <p:cNvPicPr>
            <a:picLocks noChangeAspect="1"/>
          </p:cNvPicPr>
          <p:nvPr/>
        </p:nvPicPr>
        <p:blipFill>
          <a:blip r:embed="rId3">
            <a:alphaModFix amt="87000"/>
          </a:blip>
          <a:stretch>
            <a:fillRect/>
          </a:stretch>
        </p:blipFill>
        <p:spPr>
          <a:xfrm>
            <a:off x="10093932" y="363979"/>
            <a:ext cx="1624642" cy="335282"/>
          </a:xfrm>
          <a:prstGeom prst="rect">
            <a:avLst/>
          </a:prstGeom>
        </p:spPr>
      </p:pic>
    </p:spTree>
    <p:extLst>
      <p:ext uri="{BB962C8B-B14F-4D97-AF65-F5344CB8AC3E}">
        <p14:creationId xmlns:p14="http://schemas.microsoft.com/office/powerpoint/2010/main" val="216154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1486-65F2-51E8-E8F6-4D5DADC7B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8E6ADAC-F3F0-1C4A-5244-26F916F1563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DORSAL DE TOBILLO</a:t>
            </a:r>
          </a:p>
        </p:txBody>
      </p:sp>
      <p:graphicFrame>
        <p:nvGraphicFramePr>
          <p:cNvPr id="3" name="Table 2">
            <a:extLst>
              <a:ext uri="{FF2B5EF4-FFF2-40B4-BE49-F238E27FC236}">
                <a16:creationId xmlns:a16="http://schemas.microsoft.com/office/drawing/2014/main" id="{D46056EB-674D-EAFE-C223-C7439D9E5D12}"/>
              </a:ext>
            </a:extLst>
          </p:cNvPr>
          <p:cNvGraphicFramePr>
            <a:graphicFrameLocks noGrp="1"/>
          </p:cNvGraphicFramePr>
          <p:nvPr>
            <p:extLst>
              <p:ext uri="{D42A27DB-BD31-4B8C-83A1-F6EECF244321}">
                <p14:modId xmlns:p14="http://schemas.microsoft.com/office/powerpoint/2010/main" val="2415977269"/>
              </p:ext>
            </p:extLst>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3925F685-3E7C-F12C-8C16-7CDACA8EC55B}"/>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6" name="Imagen 5" descr="Imagen que contiene sostener, jugador, hombre, competencia de atletismo&#10;&#10;El contenido generado por IA puede ser incorrecto.">
            <a:extLst>
              <a:ext uri="{FF2B5EF4-FFF2-40B4-BE49-F238E27FC236}">
                <a16:creationId xmlns:a16="http://schemas.microsoft.com/office/drawing/2014/main" id="{F8BAA050-4D37-B853-5A14-3B741EC50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764" y="1195566"/>
            <a:ext cx="6587412" cy="4391608"/>
          </a:xfrm>
          <a:prstGeom prst="rect">
            <a:avLst/>
          </a:prstGeom>
        </p:spPr>
      </p:pic>
    </p:spTree>
    <p:extLst>
      <p:ext uri="{BB962C8B-B14F-4D97-AF65-F5344CB8AC3E}">
        <p14:creationId xmlns:p14="http://schemas.microsoft.com/office/powerpoint/2010/main" val="178465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22F61-77A3-6CD4-A5D7-3668DDA294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851A46-76F7-8C2D-BC90-8C925FF9B1F8}"/>
              </a:ext>
            </a:extLst>
          </p:cNvPr>
          <p:cNvSpPr>
            <a:spLocks noGrp="1"/>
          </p:cNvSpPr>
          <p:nvPr>
            <p:ph type="title"/>
          </p:nvPr>
        </p:nvSpPr>
        <p:spPr>
          <a:xfrm>
            <a:off x="5079" y="529146"/>
            <a:ext cx="12193731" cy="922555"/>
          </a:xfrm>
        </p:spPr>
        <p:txBody>
          <a:bodyPr>
            <a:normAutofit/>
          </a:bodyPr>
          <a:lstStyle/>
          <a:p>
            <a:r>
              <a:rPr lang="es-ES" sz="4000" b="1">
                <a:latin typeface="Arial"/>
                <a:cs typeface="Arial"/>
              </a:rPr>
              <a:t>MOVILIDAD – FLEXIÓN PLANTAR</a:t>
            </a:r>
          </a:p>
        </p:txBody>
      </p:sp>
      <p:graphicFrame>
        <p:nvGraphicFramePr>
          <p:cNvPr id="3" name="Table 2">
            <a:extLst>
              <a:ext uri="{FF2B5EF4-FFF2-40B4-BE49-F238E27FC236}">
                <a16:creationId xmlns:a16="http://schemas.microsoft.com/office/drawing/2014/main" id="{F78ADFEE-A521-C515-E095-CDBC7662F295}"/>
              </a:ext>
            </a:extLst>
          </p:cNvPr>
          <p:cNvGraphicFramePr>
            <a:graphicFrameLocks noGrp="1"/>
          </p:cNvGraphicFramePr>
          <p:nvPr/>
        </p:nvGraphicFramePr>
        <p:xfrm>
          <a:off x="4644553" y="5587174"/>
          <a:ext cx="2902893" cy="741680"/>
        </p:xfrm>
        <a:graphic>
          <a:graphicData uri="http://schemas.openxmlformats.org/drawingml/2006/table">
            <a:tbl>
              <a:tblPr firstRow="1" bandRow="1">
                <a:tableStyleId>{5C22544A-7EE6-4342-B048-85BDC9FD1C3A}</a:tableStyleId>
              </a:tblPr>
              <a:tblGrid>
                <a:gridCol w="1431099">
                  <a:extLst>
                    <a:ext uri="{9D8B030D-6E8A-4147-A177-3AD203B41FA5}">
                      <a16:colId xmlns:a16="http://schemas.microsoft.com/office/drawing/2014/main" val="1132544553"/>
                    </a:ext>
                  </a:extLst>
                </a:gridCol>
                <a:gridCol w="1471794">
                  <a:extLst>
                    <a:ext uri="{9D8B030D-6E8A-4147-A177-3AD203B41FA5}">
                      <a16:colId xmlns:a16="http://schemas.microsoft.com/office/drawing/2014/main" val="280447748"/>
                    </a:ext>
                  </a:extLst>
                </a:gridCol>
              </a:tblGrid>
              <a:tr h="370840">
                <a:tc>
                  <a:txBody>
                    <a:bodyPr/>
                    <a:lstStyle/>
                    <a:p>
                      <a:pPr algn="ctr"/>
                      <a:r>
                        <a:rPr lang="es-ES"/>
                        <a:t>DERECHA</a:t>
                      </a:r>
                    </a:p>
                  </a:txBody>
                  <a:tcPr/>
                </a:tc>
                <a:tc>
                  <a:txBody>
                    <a:bodyPr/>
                    <a:lstStyle/>
                    <a:p>
                      <a:pPr algn="ctr"/>
                      <a:r>
                        <a:rPr lang="es-ES"/>
                        <a:t>IZQUIERDA</a:t>
                      </a:r>
                    </a:p>
                  </a:txBody>
                  <a:tcPr/>
                </a:tc>
                <a:extLst>
                  <a:ext uri="{0D108BD9-81ED-4DB2-BD59-A6C34878D82A}">
                    <a16:rowId xmlns:a16="http://schemas.microsoft.com/office/drawing/2014/main" val="2312996535"/>
                  </a:ext>
                </a:extLst>
              </a:tr>
              <a:tr h="370840">
                <a:tc>
                  <a:txBody>
                    <a:bodyPr/>
                    <a:lstStyle/>
                    <a:p>
                      <a:pPr algn="ctr"/>
                      <a:endParaRPr lang="es-ES"/>
                    </a:p>
                  </a:txBody>
                  <a:tcPr>
                    <a:solidFill>
                      <a:schemeClr val="bg2"/>
                    </a:solidFill>
                  </a:tcPr>
                </a:tc>
                <a:tc>
                  <a:txBody>
                    <a:bodyPr/>
                    <a:lstStyle/>
                    <a:p>
                      <a:pPr algn="ctr"/>
                      <a:endParaRPr lang="es-ES"/>
                    </a:p>
                  </a:txBody>
                  <a:tcPr>
                    <a:solidFill>
                      <a:schemeClr val="bg2"/>
                    </a:solidFill>
                  </a:tcPr>
                </a:tc>
                <a:extLst>
                  <a:ext uri="{0D108BD9-81ED-4DB2-BD59-A6C34878D82A}">
                    <a16:rowId xmlns:a16="http://schemas.microsoft.com/office/drawing/2014/main" val="3720930972"/>
                  </a:ext>
                </a:extLst>
              </a:tr>
            </a:tbl>
          </a:graphicData>
        </a:graphic>
      </p:graphicFrame>
      <p:pic>
        <p:nvPicPr>
          <p:cNvPr id="4" name="Imagen 3">
            <a:extLst>
              <a:ext uri="{FF2B5EF4-FFF2-40B4-BE49-F238E27FC236}">
                <a16:creationId xmlns:a16="http://schemas.microsoft.com/office/drawing/2014/main" id="{7747CF90-7F17-60B0-9FDA-6E8D57E26482}"/>
              </a:ext>
            </a:extLst>
          </p:cNvPr>
          <p:cNvPicPr>
            <a:picLocks noChangeAspect="1"/>
          </p:cNvPicPr>
          <p:nvPr/>
        </p:nvPicPr>
        <p:blipFill>
          <a:blip r:embed="rId2">
            <a:alphaModFix amt="87000"/>
          </a:blip>
          <a:stretch>
            <a:fillRect/>
          </a:stretch>
        </p:blipFill>
        <p:spPr>
          <a:xfrm>
            <a:off x="10093932" y="363979"/>
            <a:ext cx="1624642" cy="335282"/>
          </a:xfrm>
          <a:prstGeom prst="rect">
            <a:avLst/>
          </a:prstGeom>
        </p:spPr>
      </p:pic>
      <p:pic>
        <p:nvPicPr>
          <p:cNvPr id="7" name="Imagen 6" descr="Imagen que contiene tabla, luz&#10;&#10;El contenido generado por IA puede ser incorrecto.">
            <a:extLst>
              <a:ext uri="{FF2B5EF4-FFF2-40B4-BE49-F238E27FC236}">
                <a16:creationId xmlns:a16="http://schemas.microsoft.com/office/drawing/2014/main" id="{70372D21-FE21-253B-A795-BC9E8EA92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7802" y="1616868"/>
            <a:ext cx="5613798" cy="3742532"/>
          </a:xfrm>
          <a:prstGeom prst="rect">
            <a:avLst/>
          </a:prstGeom>
        </p:spPr>
      </p:pic>
    </p:spTree>
    <p:extLst>
      <p:ext uri="{BB962C8B-B14F-4D97-AF65-F5344CB8AC3E}">
        <p14:creationId xmlns:p14="http://schemas.microsoft.com/office/powerpoint/2010/main" val="2838004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865</Words>
  <Application>Microsoft Macintosh PowerPoint</Application>
  <PresentationFormat>Panorámica</PresentationFormat>
  <Paragraphs>134</Paragraphs>
  <Slides>28</Slides>
  <Notes>2</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28</vt:i4>
      </vt:variant>
    </vt:vector>
  </HeadingPairs>
  <TitlesOfParts>
    <vt:vector size="37" baseType="lpstr">
      <vt:lpstr>Aptos</vt:lpstr>
      <vt:lpstr>Aptos Display</vt:lpstr>
      <vt:lpstr>Arial</vt:lpstr>
      <vt:lpstr>Calibri</vt:lpstr>
      <vt:lpstr>Outfit</vt:lpstr>
      <vt:lpstr>Outfit Light</vt:lpstr>
      <vt:lpstr>Times New Roman</vt:lpstr>
      <vt:lpstr>Tema di Office</vt:lpstr>
      <vt:lpstr>Hoja de cálculo</vt:lpstr>
      <vt:lpstr>Presentación de PowerPoint</vt:lpstr>
      <vt:lpstr>CONTENIDO</vt:lpstr>
      <vt:lpstr>MOVILIDAD - ASLR</vt:lpstr>
      <vt:lpstr>MOVILIDAD - AKE</vt:lpstr>
      <vt:lpstr>MOVILIDAD – ROTACIONES PASIVAS DE CADERA</vt:lpstr>
      <vt:lpstr>MOVILIDAD – ROTACIONES TORÁCICAS</vt:lpstr>
      <vt:lpstr>MOVILIDAD – THOMAS TEST</vt:lpstr>
      <vt:lpstr>MOVILIDAD – FLEXIÓN DORSAL DE TOBILLO</vt:lpstr>
      <vt:lpstr>MOVILIDAD – FLEXIÓN PLANTAR</vt:lpstr>
      <vt:lpstr>MOVIMIENTOS FUNCIONALES – OHS</vt:lpstr>
      <vt:lpstr>MOVIMIENTOS FUNCIONALES – STEP DOWN</vt:lpstr>
      <vt:lpstr>TEST DE FUERZA: TEST DE SALTO(CMJ)</vt:lpstr>
      <vt:lpstr>TEST DE FUERZA: TEST DE SALTO(CMJ) UNILATERAL</vt:lpstr>
      <vt:lpstr>TEST DE FUERZA: ISOMETRICO DE  CUADRICEPS 90º</vt:lpstr>
      <vt:lpstr>CARRERA</vt:lpstr>
      <vt:lpstr>CARRERA: ESPACIO-TEMPORALES</vt:lpstr>
      <vt:lpstr>CINEMATICA DE TREN INFERIOR</vt:lpstr>
      <vt:lpstr>CARRERA: PARAMETROS CINEMÁTICOS</vt:lpstr>
      <vt:lpstr>CARRERA: PARAMETROS CINEMÁTICOS</vt:lpstr>
      <vt:lpstr>CARRERA: PARAMETROS CINEMÁTICOS</vt:lpstr>
      <vt:lpstr>CARRERA: PARAMETROS CINEMÁTICOS</vt:lpstr>
      <vt:lpstr>CARRERA: PARAMETROS CINEMÁTICOS</vt:lpstr>
      <vt:lpstr>CARRERA: PARAMETROS CINEMÁTICOS</vt:lpstr>
      <vt:lpstr>CONCLUSIONES</vt:lpstr>
      <vt:lpstr>RECOMENDACIONES</vt:lpstr>
      <vt:lpstr>Servicios RX2</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Mireia Serna Pujol</cp:lastModifiedBy>
  <cp:revision>1</cp:revision>
  <dcterms:created xsi:type="dcterms:W3CDTF">2025-10-17T17:28:18Z</dcterms:created>
  <dcterms:modified xsi:type="dcterms:W3CDTF">2026-01-26T10:40:52Z</dcterms:modified>
</cp:coreProperties>
</file>